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9" r:id="rId4"/>
  </p:sldMasterIdLst>
  <p:notesMasterIdLst>
    <p:notesMasterId r:id="rId24"/>
  </p:notesMasterIdLst>
  <p:handoutMasterIdLst>
    <p:handoutMasterId r:id="rId25"/>
  </p:handoutMasterIdLst>
  <p:sldIdLst>
    <p:sldId id="333" r:id="rId5"/>
    <p:sldId id="334" r:id="rId6"/>
    <p:sldId id="356" r:id="rId7"/>
    <p:sldId id="282" r:id="rId8"/>
    <p:sldId id="335" r:id="rId9"/>
    <p:sldId id="355" r:id="rId10"/>
    <p:sldId id="353" r:id="rId11"/>
    <p:sldId id="347" r:id="rId12"/>
    <p:sldId id="348" r:id="rId13"/>
    <p:sldId id="338" r:id="rId14"/>
    <p:sldId id="357" r:id="rId15"/>
    <p:sldId id="336" r:id="rId16"/>
    <p:sldId id="349" r:id="rId17"/>
    <p:sldId id="350" r:id="rId18"/>
    <p:sldId id="352" r:id="rId19"/>
    <p:sldId id="354" r:id="rId20"/>
    <p:sldId id="359" r:id="rId21"/>
    <p:sldId id="358" r:id="rId22"/>
    <p:sldId id="34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ema Uygulanmış Stil 2 - Vurgu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4"/>
  </p:normalViewPr>
  <p:slideViewPr>
    <p:cSldViewPr snapToGrid="0">
      <p:cViewPr varScale="1">
        <p:scale>
          <a:sx n="82" d="100"/>
          <a:sy n="82" d="100"/>
        </p:scale>
        <p:origin x="720" y="72"/>
      </p:cViewPr>
      <p:guideLst>
        <p:guide pos="384"/>
        <p:guide orient="horz" pos="1320"/>
        <p:guide pos="720"/>
        <p:guide pos="4128"/>
        <p:guide orient="horz" pos="1608"/>
      </p:guideLst>
    </p:cSldViewPr>
  </p:slideViewPr>
  <p:notesTextViewPr>
    <p:cViewPr>
      <p:scale>
        <a:sx n="1" d="1"/>
        <a:sy n="1" d="1"/>
      </p:scale>
      <p:origin x="0" y="0"/>
    </p:cViewPr>
  </p:notesTextViewPr>
  <p:sorterViewPr>
    <p:cViewPr>
      <p:scale>
        <a:sx n="100" d="100"/>
        <a:sy n="100" d="100"/>
      </p:scale>
      <p:origin x="0" y="-3518"/>
    </p:cViewPr>
  </p:sorterViewPr>
  <p:notesViewPr>
    <p:cSldViewPr snapToGrid="0">
      <p:cViewPr varScale="1">
        <p:scale>
          <a:sx n="93" d="100"/>
          <a:sy n="93" d="100"/>
        </p:scale>
        <p:origin x="37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21121-289E-4059-8276-EC20C37BABB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876718-DDA0-4283-8741-CA8090490AFB}">
      <dgm:prSet/>
      <dgm:spPr/>
      <dgm:t>
        <a:bodyPr/>
        <a:lstStyle/>
        <a:p>
          <a:r>
            <a:rPr lang="tr-TR"/>
            <a:t>ÇİFT ANADAL DİPLOMA PROGRAMI (ÇAP)</a:t>
          </a:r>
          <a:endParaRPr lang="en-US"/>
        </a:p>
      </dgm:t>
    </dgm:pt>
    <dgm:pt modelId="{434CB646-D622-4505-9E99-B6DFC695EA1E}" type="parTrans" cxnId="{743C808E-DE92-477F-A3E5-5A7F9F432F15}">
      <dgm:prSet/>
      <dgm:spPr/>
      <dgm:t>
        <a:bodyPr/>
        <a:lstStyle/>
        <a:p>
          <a:endParaRPr lang="en-US"/>
        </a:p>
      </dgm:t>
    </dgm:pt>
    <dgm:pt modelId="{CBFF3D53-7E0E-4EF5-A36D-D7EC1FC7B6DA}" type="sibTrans" cxnId="{743C808E-DE92-477F-A3E5-5A7F9F432F15}">
      <dgm:prSet/>
      <dgm:spPr/>
      <dgm:t>
        <a:bodyPr/>
        <a:lstStyle/>
        <a:p>
          <a:endParaRPr lang="en-US"/>
        </a:p>
      </dgm:t>
    </dgm:pt>
    <dgm:pt modelId="{A879A514-CC5E-4A64-81C6-EE18916A90CD}">
      <dgm:prSet/>
      <dgm:spPr/>
      <dgm:t>
        <a:bodyPr/>
        <a:lstStyle/>
        <a:p>
          <a:r>
            <a:rPr lang="tr-TR"/>
            <a:t>YAN DAL PROGRAMI (YDP)</a:t>
          </a:r>
          <a:endParaRPr lang="en-US"/>
        </a:p>
      </dgm:t>
    </dgm:pt>
    <dgm:pt modelId="{33CBB458-0DBD-4313-A586-E0D8FEA275CE}" type="parTrans" cxnId="{ED40D7C3-7C03-4683-AB3B-85715527A3FC}">
      <dgm:prSet/>
      <dgm:spPr/>
      <dgm:t>
        <a:bodyPr/>
        <a:lstStyle/>
        <a:p>
          <a:endParaRPr lang="en-US"/>
        </a:p>
      </dgm:t>
    </dgm:pt>
    <dgm:pt modelId="{02ED54C4-AC6C-40BD-850B-3468B1753C03}" type="sibTrans" cxnId="{ED40D7C3-7C03-4683-AB3B-85715527A3FC}">
      <dgm:prSet/>
      <dgm:spPr/>
      <dgm:t>
        <a:bodyPr/>
        <a:lstStyle/>
        <a:p>
          <a:endParaRPr lang="en-US"/>
        </a:p>
      </dgm:t>
    </dgm:pt>
    <dgm:pt modelId="{38F30835-A5BD-4F36-8225-84E18B4E5977}" type="pres">
      <dgm:prSet presAssocID="{D5721121-289E-4059-8276-EC20C37BABB6}" presName="hierChild1" presStyleCnt="0">
        <dgm:presLayoutVars>
          <dgm:chPref val="1"/>
          <dgm:dir/>
          <dgm:animOne val="branch"/>
          <dgm:animLvl val="lvl"/>
          <dgm:resizeHandles/>
        </dgm:presLayoutVars>
      </dgm:prSet>
      <dgm:spPr/>
    </dgm:pt>
    <dgm:pt modelId="{52E3FD1E-5BF3-43B1-AA5A-9215BCBA5DAA}" type="pres">
      <dgm:prSet presAssocID="{50876718-DDA0-4283-8741-CA8090490AFB}" presName="hierRoot1" presStyleCnt="0"/>
      <dgm:spPr/>
    </dgm:pt>
    <dgm:pt modelId="{7F871148-7D65-47B4-A17E-12A568575DB9}" type="pres">
      <dgm:prSet presAssocID="{50876718-DDA0-4283-8741-CA8090490AFB}" presName="composite" presStyleCnt="0"/>
      <dgm:spPr/>
    </dgm:pt>
    <dgm:pt modelId="{1714A528-D274-420A-8CDC-E96C4EBBDE4A}" type="pres">
      <dgm:prSet presAssocID="{50876718-DDA0-4283-8741-CA8090490AFB}" presName="background" presStyleLbl="node0" presStyleIdx="0" presStyleCnt="2"/>
      <dgm:spPr/>
    </dgm:pt>
    <dgm:pt modelId="{0D64D411-52DF-4B8A-A2CD-EBA286C0EFF7}" type="pres">
      <dgm:prSet presAssocID="{50876718-DDA0-4283-8741-CA8090490AFB}" presName="text" presStyleLbl="fgAcc0" presStyleIdx="0" presStyleCnt="2">
        <dgm:presLayoutVars>
          <dgm:chPref val="3"/>
        </dgm:presLayoutVars>
      </dgm:prSet>
      <dgm:spPr/>
    </dgm:pt>
    <dgm:pt modelId="{4CC56BEA-C4D7-4394-B526-0C517A1005C8}" type="pres">
      <dgm:prSet presAssocID="{50876718-DDA0-4283-8741-CA8090490AFB}" presName="hierChild2" presStyleCnt="0"/>
      <dgm:spPr/>
    </dgm:pt>
    <dgm:pt modelId="{89EEC5CB-1270-4C22-89B0-470DC2F37AD5}" type="pres">
      <dgm:prSet presAssocID="{A879A514-CC5E-4A64-81C6-EE18916A90CD}" presName="hierRoot1" presStyleCnt="0"/>
      <dgm:spPr/>
    </dgm:pt>
    <dgm:pt modelId="{48448F2E-4FDD-4231-B40E-450E8A350B13}" type="pres">
      <dgm:prSet presAssocID="{A879A514-CC5E-4A64-81C6-EE18916A90CD}" presName="composite" presStyleCnt="0"/>
      <dgm:spPr/>
    </dgm:pt>
    <dgm:pt modelId="{00F9B80A-D870-4421-A600-9D5C1E6CFFFA}" type="pres">
      <dgm:prSet presAssocID="{A879A514-CC5E-4A64-81C6-EE18916A90CD}" presName="background" presStyleLbl="node0" presStyleIdx="1" presStyleCnt="2"/>
      <dgm:spPr/>
    </dgm:pt>
    <dgm:pt modelId="{D4C426DD-DF72-4DF9-9AE0-C78C70210ED7}" type="pres">
      <dgm:prSet presAssocID="{A879A514-CC5E-4A64-81C6-EE18916A90CD}" presName="text" presStyleLbl="fgAcc0" presStyleIdx="1" presStyleCnt="2">
        <dgm:presLayoutVars>
          <dgm:chPref val="3"/>
        </dgm:presLayoutVars>
      </dgm:prSet>
      <dgm:spPr/>
    </dgm:pt>
    <dgm:pt modelId="{A01F0A07-1D83-428C-8B0F-43607D76D3E3}" type="pres">
      <dgm:prSet presAssocID="{A879A514-CC5E-4A64-81C6-EE18916A90CD}" presName="hierChild2" presStyleCnt="0"/>
      <dgm:spPr/>
    </dgm:pt>
  </dgm:ptLst>
  <dgm:cxnLst>
    <dgm:cxn modelId="{05632A05-689C-436B-B818-59147CE570CA}" type="presOf" srcId="{D5721121-289E-4059-8276-EC20C37BABB6}" destId="{38F30835-A5BD-4F36-8225-84E18B4E5977}" srcOrd="0" destOrd="0" presId="urn:microsoft.com/office/officeart/2005/8/layout/hierarchy1"/>
    <dgm:cxn modelId="{6A1BF06E-F178-4486-A677-561A7500A2C9}" type="presOf" srcId="{50876718-DDA0-4283-8741-CA8090490AFB}" destId="{0D64D411-52DF-4B8A-A2CD-EBA286C0EFF7}" srcOrd="0" destOrd="0" presId="urn:microsoft.com/office/officeart/2005/8/layout/hierarchy1"/>
    <dgm:cxn modelId="{743C808E-DE92-477F-A3E5-5A7F9F432F15}" srcId="{D5721121-289E-4059-8276-EC20C37BABB6}" destId="{50876718-DDA0-4283-8741-CA8090490AFB}" srcOrd="0" destOrd="0" parTransId="{434CB646-D622-4505-9E99-B6DFC695EA1E}" sibTransId="{CBFF3D53-7E0E-4EF5-A36D-D7EC1FC7B6DA}"/>
    <dgm:cxn modelId="{ED40D7C3-7C03-4683-AB3B-85715527A3FC}" srcId="{D5721121-289E-4059-8276-EC20C37BABB6}" destId="{A879A514-CC5E-4A64-81C6-EE18916A90CD}" srcOrd="1" destOrd="0" parTransId="{33CBB458-0DBD-4313-A586-E0D8FEA275CE}" sibTransId="{02ED54C4-AC6C-40BD-850B-3468B1753C03}"/>
    <dgm:cxn modelId="{B97225DA-A1F8-4DCD-BB37-072A161625F0}" type="presOf" srcId="{A879A514-CC5E-4A64-81C6-EE18916A90CD}" destId="{D4C426DD-DF72-4DF9-9AE0-C78C70210ED7}" srcOrd="0" destOrd="0" presId="urn:microsoft.com/office/officeart/2005/8/layout/hierarchy1"/>
    <dgm:cxn modelId="{896C916C-E0D6-4A68-B276-E387B762009D}" type="presParOf" srcId="{38F30835-A5BD-4F36-8225-84E18B4E5977}" destId="{52E3FD1E-5BF3-43B1-AA5A-9215BCBA5DAA}" srcOrd="0" destOrd="0" presId="urn:microsoft.com/office/officeart/2005/8/layout/hierarchy1"/>
    <dgm:cxn modelId="{9B00B743-23DA-48F5-BE7C-A9FCB3CC9029}" type="presParOf" srcId="{52E3FD1E-5BF3-43B1-AA5A-9215BCBA5DAA}" destId="{7F871148-7D65-47B4-A17E-12A568575DB9}" srcOrd="0" destOrd="0" presId="urn:microsoft.com/office/officeart/2005/8/layout/hierarchy1"/>
    <dgm:cxn modelId="{560C637E-E33C-4883-9641-3847B8BFADDD}" type="presParOf" srcId="{7F871148-7D65-47B4-A17E-12A568575DB9}" destId="{1714A528-D274-420A-8CDC-E96C4EBBDE4A}" srcOrd="0" destOrd="0" presId="urn:microsoft.com/office/officeart/2005/8/layout/hierarchy1"/>
    <dgm:cxn modelId="{B8F6A71F-001E-4432-BB66-5BE4C20EE569}" type="presParOf" srcId="{7F871148-7D65-47B4-A17E-12A568575DB9}" destId="{0D64D411-52DF-4B8A-A2CD-EBA286C0EFF7}" srcOrd="1" destOrd="0" presId="urn:microsoft.com/office/officeart/2005/8/layout/hierarchy1"/>
    <dgm:cxn modelId="{C7CC3731-E8C8-4ED2-A211-79227F5A5FF9}" type="presParOf" srcId="{52E3FD1E-5BF3-43B1-AA5A-9215BCBA5DAA}" destId="{4CC56BEA-C4D7-4394-B526-0C517A1005C8}" srcOrd="1" destOrd="0" presId="urn:microsoft.com/office/officeart/2005/8/layout/hierarchy1"/>
    <dgm:cxn modelId="{7B930EFA-3F7A-48C6-B60B-3C346279AC84}" type="presParOf" srcId="{38F30835-A5BD-4F36-8225-84E18B4E5977}" destId="{89EEC5CB-1270-4C22-89B0-470DC2F37AD5}" srcOrd="1" destOrd="0" presId="urn:microsoft.com/office/officeart/2005/8/layout/hierarchy1"/>
    <dgm:cxn modelId="{22F0B15C-8D30-4865-8126-85330BCD6A61}" type="presParOf" srcId="{89EEC5CB-1270-4C22-89B0-470DC2F37AD5}" destId="{48448F2E-4FDD-4231-B40E-450E8A350B13}" srcOrd="0" destOrd="0" presId="urn:microsoft.com/office/officeart/2005/8/layout/hierarchy1"/>
    <dgm:cxn modelId="{83917C61-8CD0-4B9B-8BCB-A4A32DDAC5F2}" type="presParOf" srcId="{48448F2E-4FDD-4231-B40E-450E8A350B13}" destId="{00F9B80A-D870-4421-A600-9D5C1E6CFFFA}" srcOrd="0" destOrd="0" presId="urn:microsoft.com/office/officeart/2005/8/layout/hierarchy1"/>
    <dgm:cxn modelId="{EB0500CB-DCA6-4D51-AE55-3569F8D20134}" type="presParOf" srcId="{48448F2E-4FDD-4231-B40E-450E8A350B13}" destId="{D4C426DD-DF72-4DF9-9AE0-C78C70210ED7}" srcOrd="1" destOrd="0" presId="urn:microsoft.com/office/officeart/2005/8/layout/hierarchy1"/>
    <dgm:cxn modelId="{D3EF460A-9EA2-4FE8-AAB8-58757E9BC903}" type="presParOf" srcId="{89EEC5CB-1270-4C22-89B0-470DC2F37AD5}" destId="{A01F0A07-1D83-428C-8B0F-43607D76D3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17F496-62D9-4972-931E-D0331A3194D5}" type="doc">
      <dgm:prSet loTypeId="urn:microsoft.com/office/officeart/2005/8/layout/vProcess5" loCatId="process" qsTypeId="urn:microsoft.com/office/officeart/2005/8/quickstyle/3d3" qsCatId="3D" csTypeId="urn:microsoft.com/office/officeart/2005/8/colors/accent3_4" csCatId="accent3" phldr="1"/>
      <dgm:spPr/>
      <dgm:t>
        <a:bodyPr/>
        <a:lstStyle/>
        <a:p>
          <a:endParaRPr lang="en-US"/>
        </a:p>
      </dgm:t>
    </dgm:pt>
    <dgm:pt modelId="{0B64262A-DD57-40C0-9F1B-C7BA34F7D55A}">
      <dgm:prSet custT="1"/>
      <dgm:spPr/>
      <dgm:t>
        <a:bodyPr/>
        <a:lstStyle/>
        <a:p>
          <a:r>
            <a:rPr lang="tr-TR" sz="1600" dirty="0">
              <a:latin typeface="Times New Roman" panose="02020603050405020304" pitchFamily="18" charset="0"/>
              <a:cs typeface="Times New Roman" panose="02020603050405020304" pitchFamily="18" charset="0"/>
            </a:rPr>
            <a:t>En az 2.50 </a:t>
          </a:r>
          <a:r>
            <a:rPr lang="tr-TR" sz="1600" dirty="0" err="1">
              <a:latin typeface="Times New Roman" panose="02020603050405020304" pitchFamily="18" charset="0"/>
              <a:cs typeface="Times New Roman" panose="02020603050405020304" pitchFamily="18" charset="0"/>
            </a:rPr>
            <a:t>GANO’ya</a:t>
          </a:r>
          <a:r>
            <a:rPr lang="tr-TR" sz="1600" dirty="0">
              <a:latin typeface="Times New Roman" panose="02020603050405020304" pitchFamily="18" charset="0"/>
              <a:cs typeface="Times New Roman" panose="02020603050405020304" pitchFamily="18" charset="0"/>
            </a:rPr>
            <a:t> sahip onaylı not durum belgesi (Transkript)  / (Öğrenci işlerinden temin edilecek.)  </a:t>
          </a:r>
          <a:endParaRPr lang="en-US" sz="1600" dirty="0">
            <a:latin typeface="Times New Roman" panose="02020603050405020304" pitchFamily="18" charset="0"/>
            <a:cs typeface="Times New Roman" panose="02020603050405020304" pitchFamily="18" charset="0"/>
          </a:endParaRPr>
        </a:p>
      </dgm:t>
    </dgm:pt>
    <dgm:pt modelId="{4BE879A8-AC6D-4416-996D-9207822BFD50}" type="parTrans" cxnId="{9395B62E-E7EC-4706-83E4-C83A9F7F7C36}">
      <dgm:prSet/>
      <dgm:spPr/>
      <dgm:t>
        <a:bodyPr/>
        <a:lstStyle/>
        <a:p>
          <a:endParaRPr lang="en-US" sz="1600">
            <a:latin typeface="Times New Roman" panose="02020603050405020304" pitchFamily="18" charset="0"/>
            <a:cs typeface="Times New Roman" panose="02020603050405020304" pitchFamily="18" charset="0"/>
          </a:endParaRPr>
        </a:p>
      </dgm:t>
    </dgm:pt>
    <dgm:pt modelId="{CAEECC21-A43B-48E3-90D0-2501208144ED}" type="sibTrans" cxnId="{9395B62E-E7EC-4706-83E4-C83A9F7F7C36}">
      <dgm:prSet custT="1"/>
      <dgm:spPr/>
      <dgm:t>
        <a:bodyPr/>
        <a:lstStyle/>
        <a:p>
          <a:endParaRPr lang="en-US" sz="1600">
            <a:latin typeface="Times New Roman" panose="02020603050405020304" pitchFamily="18" charset="0"/>
            <a:cs typeface="Times New Roman" panose="02020603050405020304" pitchFamily="18" charset="0"/>
          </a:endParaRPr>
        </a:p>
      </dgm:t>
    </dgm:pt>
    <dgm:pt modelId="{DBA5800C-6227-4B66-BFAD-D0C595C6E443}">
      <dgm:prSet custT="1"/>
      <dgm:spPr/>
      <dgm:t>
        <a:bodyPr/>
        <a:lstStyle/>
        <a:p>
          <a:pPr algn="l"/>
          <a:r>
            <a:rPr lang="tr-TR" sz="1600" dirty="0">
              <a:latin typeface="Times New Roman" panose="02020603050405020304" pitchFamily="18" charset="0"/>
              <a:cs typeface="Times New Roman" panose="02020603050405020304" pitchFamily="18" charset="0"/>
            </a:rPr>
            <a:t>Disiplin cezası almadığına dair belge (Öğrenci işlerinden temin edilecek.) </a:t>
          </a:r>
          <a:endParaRPr lang="en-US" sz="1600" dirty="0">
            <a:latin typeface="Times New Roman" panose="02020603050405020304" pitchFamily="18" charset="0"/>
            <a:cs typeface="Times New Roman" panose="02020603050405020304" pitchFamily="18" charset="0"/>
          </a:endParaRPr>
        </a:p>
      </dgm:t>
    </dgm:pt>
    <dgm:pt modelId="{727CAE97-63A2-4169-B872-34BD7D726E7F}" type="parTrans" cxnId="{42EC3242-E2C1-493E-A382-110B03772B9F}">
      <dgm:prSet/>
      <dgm:spPr/>
      <dgm:t>
        <a:bodyPr/>
        <a:lstStyle/>
        <a:p>
          <a:endParaRPr lang="en-US" sz="1600">
            <a:latin typeface="Times New Roman" panose="02020603050405020304" pitchFamily="18" charset="0"/>
            <a:cs typeface="Times New Roman" panose="02020603050405020304" pitchFamily="18" charset="0"/>
          </a:endParaRPr>
        </a:p>
      </dgm:t>
    </dgm:pt>
    <dgm:pt modelId="{B4B778FA-725F-457C-9CE5-AA9DAA933EFE}" type="sibTrans" cxnId="{42EC3242-E2C1-493E-A382-110B03772B9F}">
      <dgm:prSet custT="1"/>
      <dgm:spPr/>
      <dgm:t>
        <a:bodyPr/>
        <a:lstStyle/>
        <a:p>
          <a:endParaRPr lang="en-US" sz="1600">
            <a:latin typeface="Times New Roman" panose="02020603050405020304" pitchFamily="18" charset="0"/>
            <a:cs typeface="Times New Roman" panose="02020603050405020304" pitchFamily="18" charset="0"/>
          </a:endParaRPr>
        </a:p>
      </dgm:t>
    </dgm:pt>
    <dgm:pt modelId="{DBC39F1A-E463-4533-A3E5-EA14D1DC2D8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Başvuru Dilekçesi (Bu belgeyi başvuracağının bölümün/anabilim dalının bağlı olduğu Fakültenin internet sitesinden ulaşabilirsiniz.)</a:t>
          </a:r>
        </a:p>
        <a:p>
          <a:pPr marL="0" lvl="0" defTabSz="622300">
            <a:lnSpc>
              <a:spcPct val="90000"/>
            </a:lnSpc>
            <a:spcBef>
              <a:spcPct val="0"/>
            </a:spcBef>
            <a:spcAft>
              <a:spcPct val="35000"/>
            </a:spcAft>
            <a:buNone/>
          </a:pPr>
          <a:endParaRPr lang="tr-TR" sz="1600" dirty="0">
            <a:latin typeface="Times New Roman" panose="02020603050405020304" pitchFamily="18" charset="0"/>
            <a:cs typeface="Times New Roman" panose="02020603050405020304" pitchFamily="18" charset="0"/>
          </a:endParaRPr>
        </a:p>
      </dgm:t>
    </dgm:pt>
    <dgm:pt modelId="{7520AB05-1672-41CB-B147-3846C4778B97}" type="parTrans" cxnId="{8835E694-EB41-4AC3-9E2C-2805DD657A71}">
      <dgm:prSet/>
      <dgm:spPr/>
      <dgm:t>
        <a:bodyPr/>
        <a:lstStyle/>
        <a:p>
          <a:endParaRPr lang="tr-TR" sz="1600">
            <a:latin typeface="Times New Roman" panose="02020603050405020304" pitchFamily="18" charset="0"/>
            <a:cs typeface="Times New Roman" panose="02020603050405020304" pitchFamily="18" charset="0"/>
          </a:endParaRPr>
        </a:p>
      </dgm:t>
    </dgm:pt>
    <dgm:pt modelId="{44CDF759-E9ED-4593-99D7-00FCF00D5590}" type="sibTrans" cxnId="{8835E694-EB41-4AC3-9E2C-2805DD657A71}">
      <dgm:prSet custT="1"/>
      <dgm:spPr/>
      <dgm:t>
        <a:bodyPr/>
        <a:lstStyle/>
        <a:p>
          <a:endParaRPr lang="tr-TR" sz="1600">
            <a:latin typeface="Times New Roman" panose="02020603050405020304" pitchFamily="18" charset="0"/>
            <a:cs typeface="Times New Roman" panose="02020603050405020304" pitchFamily="18" charset="0"/>
          </a:endParaRPr>
        </a:p>
      </dgm:t>
    </dgm:pt>
    <dgm:pt modelId="{31AA4880-F7E2-4C7C-84FC-436444FF0936}">
      <dgm:prSet custT="1"/>
      <dgm:spPr/>
      <dgm:t>
        <a:bodyPr/>
        <a:lstStyle/>
        <a:p>
          <a:r>
            <a:rPr lang="tr-TR" sz="1600" dirty="0">
              <a:latin typeface="Times New Roman" panose="02020603050405020304" pitchFamily="18" charset="0"/>
              <a:cs typeface="Times New Roman" panose="02020603050405020304" pitchFamily="18" charset="0"/>
            </a:rPr>
            <a:t>Yabancı dil belgesi  (</a:t>
          </a:r>
          <a:r>
            <a:rPr lang="tr-TR" sz="1600" i="0" dirty="0">
              <a:latin typeface="Times New Roman" panose="02020603050405020304" pitchFamily="18" charset="0"/>
              <a:cs typeface="Times New Roman" panose="02020603050405020304" pitchFamily="18" charset="0"/>
            </a:rPr>
            <a:t>Bu belge yalnızca İngiliz Dili ve Edebiyatı ile Rus Dili ve Edebiyatı bölümlerine başvurular için gerekmektedir, diğer başvurular için gerekmemektedir.)</a:t>
          </a:r>
        </a:p>
      </dgm:t>
    </dgm:pt>
    <dgm:pt modelId="{624C5B3F-87C7-450A-AF84-24B1530456ED}" type="parTrans" cxnId="{511D26E6-0DB6-4824-A996-2056CB54F090}">
      <dgm:prSet/>
      <dgm:spPr/>
      <dgm:t>
        <a:bodyPr/>
        <a:lstStyle/>
        <a:p>
          <a:endParaRPr lang="tr-TR" sz="1600">
            <a:latin typeface="Times New Roman" panose="02020603050405020304" pitchFamily="18" charset="0"/>
            <a:cs typeface="Times New Roman" panose="02020603050405020304" pitchFamily="18" charset="0"/>
          </a:endParaRPr>
        </a:p>
      </dgm:t>
    </dgm:pt>
    <dgm:pt modelId="{8F2BA1D1-0658-4587-B665-29E341A5CA49}" type="sibTrans" cxnId="{511D26E6-0DB6-4824-A996-2056CB54F090}">
      <dgm:prSet/>
      <dgm:spPr/>
      <dgm:t>
        <a:bodyPr/>
        <a:lstStyle/>
        <a:p>
          <a:endParaRPr lang="tr-TR" sz="1600">
            <a:latin typeface="Times New Roman" panose="02020603050405020304" pitchFamily="18" charset="0"/>
            <a:cs typeface="Times New Roman" panose="02020603050405020304" pitchFamily="18" charset="0"/>
          </a:endParaRPr>
        </a:p>
      </dgm:t>
    </dgm:pt>
    <dgm:pt modelId="{EDCA4D51-EA22-41F6-B717-515864D85CD8}" type="pres">
      <dgm:prSet presAssocID="{F417F496-62D9-4972-931E-D0331A3194D5}" presName="outerComposite" presStyleCnt="0">
        <dgm:presLayoutVars>
          <dgm:chMax val="5"/>
          <dgm:dir/>
          <dgm:resizeHandles val="exact"/>
        </dgm:presLayoutVars>
      </dgm:prSet>
      <dgm:spPr/>
    </dgm:pt>
    <dgm:pt modelId="{584A4833-8FD5-4B50-9136-0C05B27ED3B7}" type="pres">
      <dgm:prSet presAssocID="{F417F496-62D9-4972-931E-D0331A3194D5}" presName="dummyMaxCanvas" presStyleCnt="0">
        <dgm:presLayoutVars/>
      </dgm:prSet>
      <dgm:spPr/>
    </dgm:pt>
    <dgm:pt modelId="{C44FFF37-266C-43B9-B2AE-93CE3EED5757}" type="pres">
      <dgm:prSet presAssocID="{F417F496-62D9-4972-931E-D0331A3194D5}" presName="FourNodes_1" presStyleLbl="node1" presStyleIdx="0" presStyleCnt="4">
        <dgm:presLayoutVars>
          <dgm:bulletEnabled val="1"/>
        </dgm:presLayoutVars>
      </dgm:prSet>
      <dgm:spPr/>
    </dgm:pt>
    <dgm:pt modelId="{C7E1EE04-70E9-4DC8-A379-918D6C23ACFA}" type="pres">
      <dgm:prSet presAssocID="{F417F496-62D9-4972-931E-D0331A3194D5}" presName="FourNodes_2" presStyleLbl="node1" presStyleIdx="1" presStyleCnt="4">
        <dgm:presLayoutVars>
          <dgm:bulletEnabled val="1"/>
        </dgm:presLayoutVars>
      </dgm:prSet>
      <dgm:spPr/>
    </dgm:pt>
    <dgm:pt modelId="{0EC4A5AB-8C8D-41F7-88C4-BF9484A6C911}" type="pres">
      <dgm:prSet presAssocID="{F417F496-62D9-4972-931E-D0331A3194D5}" presName="FourNodes_3" presStyleLbl="node1" presStyleIdx="2" presStyleCnt="4">
        <dgm:presLayoutVars>
          <dgm:bulletEnabled val="1"/>
        </dgm:presLayoutVars>
      </dgm:prSet>
      <dgm:spPr/>
    </dgm:pt>
    <dgm:pt modelId="{9E5C5EF8-E32B-4FEA-A7C5-96EE39437BB9}" type="pres">
      <dgm:prSet presAssocID="{F417F496-62D9-4972-931E-D0331A3194D5}" presName="FourNodes_4" presStyleLbl="node1" presStyleIdx="3" presStyleCnt="4">
        <dgm:presLayoutVars>
          <dgm:bulletEnabled val="1"/>
        </dgm:presLayoutVars>
      </dgm:prSet>
      <dgm:spPr/>
    </dgm:pt>
    <dgm:pt modelId="{811B8F91-CF36-4C0C-A55D-8DB01301B22E}" type="pres">
      <dgm:prSet presAssocID="{F417F496-62D9-4972-931E-D0331A3194D5}" presName="FourConn_1-2" presStyleLbl="fgAccFollowNode1" presStyleIdx="0" presStyleCnt="3">
        <dgm:presLayoutVars>
          <dgm:bulletEnabled val="1"/>
        </dgm:presLayoutVars>
      </dgm:prSet>
      <dgm:spPr/>
    </dgm:pt>
    <dgm:pt modelId="{800EC6D1-9333-4F5B-A93B-DCC4141C0D0D}" type="pres">
      <dgm:prSet presAssocID="{F417F496-62D9-4972-931E-D0331A3194D5}" presName="FourConn_2-3" presStyleLbl="fgAccFollowNode1" presStyleIdx="1" presStyleCnt="3">
        <dgm:presLayoutVars>
          <dgm:bulletEnabled val="1"/>
        </dgm:presLayoutVars>
      </dgm:prSet>
      <dgm:spPr/>
    </dgm:pt>
    <dgm:pt modelId="{E093BDDC-1879-42A5-B4DF-A799F3BF0093}" type="pres">
      <dgm:prSet presAssocID="{F417F496-62D9-4972-931E-D0331A3194D5}" presName="FourConn_3-4" presStyleLbl="fgAccFollowNode1" presStyleIdx="2" presStyleCnt="3">
        <dgm:presLayoutVars>
          <dgm:bulletEnabled val="1"/>
        </dgm:presLayoutVars>
      </dgm:prSet>
      <dgm:spPr/>
    </dgm:pt>
    <dgm:pt modelId="{32B75978-79C8-4091-B959-640D22885ACC}" type="pres">
      <dgm:prSet presAssocID="{F417F496-62D9-4972-931E-D0331A3194D5}" presName="FourNodes_1_text" presStyleLbl="node1" presStyleIdx="3" presStyleCnt="4">
        <dgm:presLayoutVars>
          <dgm:bulletEnabled val="1"/>
        </dgm:presLayoutVars>
      </dgm:prSet>
      <dgm:spPr/>
    </dgm:pt>
    <dgm:pt modelId="{75F4FFE7-F434-437C-99B1-D5A209AE304F}" type="pres">
      <dgm:prSet presAssocID="{F417F496-62D9-4972-931E-D0331A3194D5}" presName="FourNodes_2_text" presStyleLbl="node1" presStyleIdx="3" presStyleCnt="4">
        <dgm:presLayoutVars>
          <dgm:bulletEnabled val="1"/>
        </dgm:presLayoutVars>
      </dgm:prSet>
      <dgm:spPr/>
    </dgm:pt>
    <dgm:pt modelId="{1B1B4585-A9F8-453C-81B3-B117FB8E8128}" type="pres">
      <dgm:prSet presAssocID="{F417F496-62D9-4972-931E-D0331A3194D5}" presName="FourNodes_3_text" presStyleLbl="node1" presStyleIdx="3" presStyleCnt="4">
        <dgm:presLayoutVars>
          <dgm:bulletEnabled val="1"/>
        </dgm:presLayoutVars>
      </dgm:prSet>
      <dgm:spPr/>
    </dgm:pt>
    <dgm:pt modelId="{916941B2-C61B-4E8C-8E28-EB2AB9F4551F}" type="pres">
      <dgm:prSet presAssocID="{F417F496-62D9-4972-931E-D0331A3194D5}" presName="FourNodes_4_text" presStyleLbl="node1" presStyleIdx="3" presStyleCnt="4">
        <dgm:presLayoutVars>
          <dgm:bulletEnabled val="1"/>
        </dgm:presLayoutVars>
      </dgm:prSet>
      <dgm:spPr/>
    </dgm:pt>
  </dgm:ptLst>
  <dgm:cxnLst>
    <dgm:cxn modelId="{3472F20E-7AF4-405C-9309-31414FB22679}" type="presOf" srcId="{44CDF759-E9ED-4593-99D7-00FCF00D5590}" destId="{E093BDDC-1879-42A5-B4DF-A799F3BF0093}" srcOrd="0" destOrd="0" presId="urn:microsoft.com/office/officeart/2005/8/layout/vProcess5"/>
    <dgm:cxn modelId="{9395B62E-E7EC-4706-83E4-C83A9F7F7C36}" srcId="{F417F496-62D9-4972-931E-D0331A3194D5}" destId="{0B64262A-DD57-40C0-9F1B-C7BA34F7D55A}" srcOrd="0" destOrd="0" parTransId="{4BE879A8-AC6D-4416-996D-9207822BFD50}" sibTransId="{CAEECC21-A43B-48E3-90D0-2501208144ED}"/>
    <dgm:cxn modelId="{6130613F-90C5-49C5-B758-C183DFC9C2CD}" type="presOf" srcId="{31AA4880-F7E2-4C7C-84FC-436444FF0936}" destId="{9E5C5EF8-E32B-4FEA-A7C5-96EE39437BB9}" srcOrd="0" destOrd="0" presId="urn:microsoft.com/office/officeart/2005/8/layout/vProcess5"/>
    <dgm:cxn modelId="{42EC3242-E2C1-493E-A382-110B03772B9F}" srcId="{F417F496-62D9-4972-931E-D0331A3194D5}" destId="{DBA5800C-6227-4B66-BFAD-D0C595C6E443}" srcOrd="1" destOrd="0" parTransId="{727CAE97-63A2-4169-B872-34BD7D726E7F}" sibTransId="{B4B778FA-725F-457C-9CE5-AA9DAA933EFE}"/>
    <dgm:cxn modelId="{C180F969-9F30-45E3-8203-CC1F7F35A6F7}" type="presOf" srcId="{B4B778FA-725F-457C-9CE5-AA9DAA933EFE}" destId="{800EC6D1-9333-4F5B-A93B-DCC4141C0D0D}" srcOrd="0" destOrd="0" presId="urn:microsoft.com/office/officeart/2005/8/layout/vProcess5"/>
    <dgm:cxn modelId="{27269A57-076B-4C45-891F-E1F24F4690FF}" type="presOf" srcId="{DBA5800C-6227-4B66-BFAD-D0C595C6E443}" destId="{75F4FFE7-F434-437C-99B1-D5A209AE304F}" srcOrd="1" destOrd="0" presId="urn:microsoft.com/office/officeart/2005/8/layout/vProcess5"/>
    <dgm:cxn modelId="{4911A257-03E7-42DF-9B7F-36F63ED226E7}" type="presOf" srcId="{0B64262A-DD57-40C0-9F1B-C7BA34F7D55A}" destId="{C44FFF37-266C-43B9-B2AE-93CE3EED5757}" srcOrd="0" destOrd="0" presId="urn:microsoft.com/office/officeart/2005/8/layout/vProcess5"/>
    <dgm:cxn modelId="{CEC7D378-17A6-4517-ABD5-C5F1260AC9E0}" type="presOf" srcId="{DBC39F1A-E463-4533-A3E5-EA14D1DC2D84}" destId="{1B1B4585-A9F8-453C-81B3-B117FB8E8128}" srcOrd="1" destOrd="0" presId="urn:microsoft.com/office/officeart/2005/8/layout/vProcess5"/>
    <dgm:cxn modelId="{8835E694-EB41-4AC3-9E2C-2805DD657A71}" srcId="{F417F496-62D9-4972-931E-D0331A3194D5}" destId="{DBC39F1A-E463-4533-A3E5-EA14D1DC2D84}" srcOrd="2" destOrd="0" parTransId="{7520AB05-1672-41CB-B147-3846C4778B97}" sibTransId="{44CDF759-E9ED-4593-99D7-00FCF00D5590}"/>
    <dgm:cxn modelId="{5641E59A-7F4D-4823-98FF-4401ED531DF7}" type="presOf" srcId="{31AA4880-F7E2-4C7C-84FC-436444FF0936}" destId="{916941B2-C61B-4E8C-8E28-EB2AB9F4551F}" srcOrd="1" destOrd="0" presId="urn:microsoft.com/office/officeart/2005/8/layout/vProcess5"/>
    <dgm:cxn modelId="{A07D07A5-8D53-49E9-93CC-63FA93DD1FFB}" type="presOf" srcId="{DBA5800C-6227-4B66-BFAD-D0C595C6E443}" destId="{C7E1EE04-70E9-4DC8-A379-918D6C23ACFA}" srcOrd="0" destOrd="0" presId="urn:microsoft.com/office/officeart/2005/8/layout/vProcess5"/>
    <dgm:cxn modelId="{CB2C42A8-CC69-494C-A40F-8084B04C7924}" type="presOf" srcId="{CAEECC21-A43B-48E3-90D0-2501208144ED}" destId="{811B8F91-CF36-4C0C-A55D-8DB01301B22E}" srcOrd="0" destOrd="0" presId="urn:microsoft.com/office/officeart/2005/8/layout/vProcess5"/>
    <dgm:cxn modelId="{81EE68A9-A2C3-4793-9819-7093940C0028}" type="presOf" srcId="{F417F496-62D9-4972-931E-D0331A3194D5}" destId="{EDCA4D51-EA22-41F6-B717-515864D85CD8}" srcOrd="0" destOrd="0" presId="urn:microsoft.com/office/officeart/2005/8/layout/vProcess5"/>
    <dgm:cxn modelId="{5634E0AD-6F1D-4008-B8EA-D99BAE728989}" type="presOf" srcId="{DBC39F1A-E463-4533-A3E5-EA14D1DC2D84}" destId="{0EC4A5AB-8C8D-41F7-88C4-BF9484A6C911}" srcOrd="0" destOrd="0" presId="urn:microsoft.com/office/officeart/2005/8/layout/vProcess5"/>
    <dgm:cxn modelId="{C3B38DE4-B98A-4B52-A77B-D1F8CADD39C2}" type="presOf" srcId="{0B64262A-DD57-40C0-9F1B-C7BA34F7D55A}" destId="{32B75978-79C8-4091-B959-640D22885ACC}" srcOrd="1" destOrd="0" presId="urn:microsoft.com/office/officeart/2005/8/layout/vProcess5"/>
    <dgm:cxn modelId="{511D26E6-0DB6-4824-A996-2056CB54F090}" srcId="{F417F496-62D9-4972-931E-D0331A3194D5}" destId="{31AA4880-F7E2-4C7C-84FC-436444FF0936}" srcOrd="3" destOrd="0" parTransId="{624C5B3F-87C7-450A-AF84-24B1530456ED}" sibTransId="{8F2BA1D1-0658-4587-B665-29E341A5CA49}"/>
    <dgm:cxn modelId="{F82A5D27-8E89-4EBA-ACF1-D72B669EF738}" type="presParOf" srcId="{EDCA4D51-EA22-41F6-B717-515864D85CD8}" destId="{584A4833-8FD5-4B50-9136-0C05B27ED3B7}" srcOrd="0" destOrd="0" presId="urn:microsoft.com/office/officeart/2005/8/layout/vProcess5"/>
    <dgm:cxn modelId="{5E308D72-6EC4-4588-AACD-E8ABCF989CF3}" type="presParOf" srcId="{EDCA4D51-EA22-41F6-B717-515864D85CD8}" destId="{C44FFF37-266C-43B9-B2AE-93CE3EED5757}" srcOrd="1" destOrd="0" presId="urn:microsoft.com/office/officeart/2005/8/layout/vProcess5"/>
    <dgm:cxn modelId="{7DEE48BB-3724-40F7-A5C5-26CF8F991912}" type="presParOf" srcId="{EDCA4D51-EA22-41F6-B717-515864D85CD8}" destId="{C7E1EE04-70E9-4DC8-A379-918D6C23ACFA}" srcOrd="2" destOrd="0" presId="urn:microsoft.com/office/officeart/2005/8/layout/vProcess5"/>
    <dgm:cxn modelId="{A67079EA-0624-421B-9ECB-3C526D7590BA}" type="presParOf" srcId="{EDCA4D51-EA22-41F6-B717-515864D85CD8}" destId="{0EC4A5AB-8C8D-41F7-88C4-BF9484A6C911}" srcOrd="3" destOrd="0" presId="urn:microsoft.com/office/officeart/2005/8/layout/vProcess5"/>
    <dgm:cxn modelId="{DEA954FB-ABFA-4BAD-8B95-2AB259A513EB}" type="presParOf" srcId="{EDCA4D51-EA22-41F6-B717-515864D85CD8}" destId="{9E5C5EF8-E32B-4FEA-A7C5-96EE39437BB9}" srcOrd="4" destOrd="0" presId="urn:microsoft.com/office/officeart/2005/8/layout/vProcess5"/>
    <dgm:cxn modelId="{5B606539-7BF3-4FF7-A7ED-CE496F8FEA1A}" type="presParOf" srcId="{EDCA4D51-EA22-41F6-B717-515864D85CD8}" destId="{811B8F91-CF36-4C0C-A55D-8DB01301B22E}" srcOrd="5" destOrd="0" presId="urn:microsoft.com/office/officeart/2005/8/layout/vProcess5"/>
    <dgm:cxn modelId="{036A74BE-B116-461F-9EB9-7374B15FFB40}" type="presParOf" srcId="{EDCA4D51-EA22-41F6-B717-515864D85CD8}" destId="{800EC6D1-9333-4F5B-A93B-DCC4141C0D0D}" srcOrd="6" destOrd="0" presId="urn:microsoft.com/office/officeart/2005/8/layout/vProcess5"/>
    <dgm:cxn modelId="{94C24B91-6DB5-453D-82E6-67F47D10D0B6}" type="presParOf" srcId="{EDCA4D51-EA22-41F6-B717-515864D85CD8}" destId="{E093BDDC-1879-42A5-B4DF-A799F3BF0093}" srcOrd="7" destOrd="0" presId="urn:microsoft.com/office/officeart/2005/8/layout/vProcess5"/>
    <dgm:cxn modelId="{4A509C38-7F14-45AD-9B24-B0AE1AAD16CA}" type="presParOf" srcId="{EDCA4D51-EA22-41F6-B717-515864D85CD8}" destId="{32B75978-79C8-4091-B959-640D22885ACC}" srcOrd="8" destOrd="0" presId="urn:microsoft.com/office/officeart/2005/8/layout/vProcess5"/>
    <dgm:cxn modelId="{40444279-0BBB-47B3-BD48-29A98A7276E7}" type="presParOf" srcId="{EDCA4D51-EA22-41F6-B717-515864D85CD8}" destId="{75F4FFE7-F434-437C-99B1-D5A209AE304F}" srcOrd="9" destOrd="0" presId="urn:microsoft.com/office/officeart/2005/8/layout/vProcess5"/>
    <dgm:cxn modelId="{27E8636D-0CED-45FA-B887-8612A34E8D96}" type="presParOf" srcId="{EDCA4D51-EA22-41F6-B717-515864D85CD8}" destId="{1B1B4585-A9F8-453C-81B3-B117FB8E8128}" srcOrd="10" destOrd="0" presId="urn:microsoft.com/office/officeart/2005/8/layout/vProcess5"/>
    <dgm:cxn modelId="{4110F150-491A-4707-B48A-2C60B536CA1A}" type="presParOf" srcId="{EDCA4D51-EA22-41F6-B717-515864D85CD8}" destId="{916941B2-C61B-4E8C-8E28-EB2AB9F4551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5B4958-A6C0-4FE7-958D-D15E6B74CB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6B0D749-D1B8-47B9-B2A8-33B4FAED322B}">
      <dgm:prSet/>
      <dgm:spPr/>
      <dgm:t>
        <a:bodyPr/>
        <a:lstStyle/>
        <a:p>
          <a:r>
            <a:rPr lang="tr-TR"/>
            <a:t>Anadal GANO ≥ 2.00</a:t>
          </a:r>
          <a:endParaRPr lang="en-US"/>
        </a:p>
      </dgm:t>
    </dgm:pt>
    <dgm:pt modelId="{5C4F633E-4E13-45F1-9FC4-E8D0BB403E75}" type="parTrans" cxnId="{1F4EA78A-77CB-4941-A5B3-1E9FCFF26CE7}">
      <dgm:prSet/>
      <dgm:spPr/>
      <dgm:t>
        <a:bodyPr/>
        <a:lstStyle/>
        <a:p>
          <a:endParaRPr lang="en-US"/>
        </a:p>
      </dgm:t>
    </dgm:pt>
    <dgm:pt modelId="{B0F11107-042E-430C-B48B-F213C62A78B3}" type="sibTrans" cxnId="{1F4EA78A-77CB-4941-A5B3-1E9FCFF26CE7}">
      <dgm:prSet/>
      <dgm:spPr/>
      <dgm:t>
        <a:bodyPr/>
        <a:lstStyle/>
        <a:p>
          <a:endParaRPr lang="en-US"/>
        </a:p>
      </dgm:t>
    </dgm:pt>
    <dgm:pt modelId="{9B2C6EAB-D92B-4F28-8283-B9FE0A8ADE4D}">
      <dgm:prSet/>
      <dgm:spPr/>
      <dgm:t>
        <a:bodyPr/>
        <a:lstStyle/>
        <a:p>
          <a:r>
            <a:rPr lang="tr-TR" dirty="0"/>
            <a:t>Anadal </a:t>
          </a:r>
          <a:r>
            <a:rPr lang="tr-TR" dirty="0" err="1"/>
            <a:t>GANO’su</a:t>
          </a:r>
          <a:r>
            <a:rPr lang="tr-TR" dirty="0"/>
            <a:t> 2.00’nin altına kesinlikle düşmemeli</a:t>
          </a:r>
          <a:endParaRPr lang="en-US" dirty="0"/>
        </a:p>
      </dgm:t>
    </dgm:pt>
    <dgm:pt modelId="{362589F1-185B-4543-B325-D7498C75AE95}" type="parTrans" cxnId="{7A312181-1048-48EA-ACCC-83CBCF7D10D0}">
      <dgm:prSet/>
      <dgm:spPr/>
      <dgm:t>
        <a:bodyPr/>
        <a:lstStyle/>
        <a:p>
          <a:endParaRPr lang="en-US"/>
        </a:p>
      </dgm:t>
    </dgm:pt>
    <dgm:pt modelId="{4E6C46B4-AA58-4282-BD40-B2397B2A2BE2}" type="sibTrans" cxnId="{7A312181-1048-48EA-ACCC-83CBCF7D10D0}">
      <dgm:prSet/>
      <dgm:spPr/>
      <dgm:t>
        <a:bodyPr/>
        <a:lstStyle/>
        <a:p>
          <a:endParaRPr lang="en-US"/>
        </a:p>
      </dgm:t>
    </dgm:pt>
    <dgm:pt modelId="{9F5E3736-479A-4E78-ADA2-0F3E0458A0FB}">
      <dgm:prSet/>
      <dgm:spPr/>
      <dgm:t>
        <a:bodyPr/>
        <a:lstStyle/>
        <a:p>
          <a:r>
            <a:rPr lang="tr-TR" dirty="0"/>
            <a:t>Önce Anadalından mezuniyet hakkı elde etmeli</a:t>
          </a:r>
          <a:endParaRPr lang="en-US" dirty="0"/>
        </a:p>
      </dgm:t>
    </dgm:pt>
    <dgm:pt modelId="{61CE81BA-87FA-486A-A2BE-AD5C143E3E42}" type="parTrans" cxnId="{61692DE5-96CA-4400-B8DA-2B29CF9F8802}">
      <dgm:prSet/>
      <dgm:spPr/>
      <dgm:t>
        <a:bodyPr/>
        <a:lstStyle/>
        <a:p>
          <a:endParaRPr lang="en-US"/>
        </a:p>
      </dgm:t>
    </dgm:pt>
    <dgm:pt modelId="{6240804B-4B63-4797-BF5B-D67F9EBD5D4E}" type="sibTrans" cxnId="{61692DE5-96CA-4400-B8DA-2B29CF9F8802}">
      <dgm:prSet/>
      <dgm:spPr/>
      <dgm:t>
        <a:bodyPr/>
        <a:lstStyle/>
        <a:p>
          <a:endParaRPr lang="en-US"/>
        </a:p>
      </dgm:t>
    </dgm:pt>
    <dgm:pt modelId="{A6230E7A-765E-4FB4-B324-61AE7A015E30}">
      <dgm:prSet/>
      <dgm:spPr/>
      <dgm:t>
        <a:bodyPr/>
        <a:lstStyle/>
        <a:p>
          <a:r>
            <a:rPr lang="tr-TR" dirty="0"/>
            <a:t>Transkripti; Sadece Yan Dal Derslerini İçerir!!</a:t>
          </a:r>
          <a:endParaRPr lang="en-US" dirty="0"/>
        </a:p>
      </dgm:t>
    </dgm:pt>
    <dgm:pt modelId="{1C2B5072-BE6E-4AF8-81EA-1BC114330909}" type="parTrans" cxnId="{5FFF2392-D02B-47CE-B656-958B0B223F37}">
      <dgm:prSet/>
      <dgm:spPr/>
      <dgm:t>
        <a:bodyPr/>
        <a:lstStyle/>
        <a:p>
          <a:endParaRPr lang="en-US"/>
        </a:p>
      </dgm:t>
    </dgm:pt>
    <dgm:pt modelId="{AC502F90-B758-4C34-8ECD-26E502E6AD7D}" type="sibTrans" cxnId="{5FFF2392-D02B-47CE-B656-958B0B223F37}">
      <dgm:prSet/>
      <dgm:spPr/>
      <dgm:t>
        <a:bodyPr/>
        <a:lstStyle/>
        <a:p>
          <a:endParaRPr lang="en-US"/>
        </a:p>
      </dgm:t>
    </dgm:pt>
    <dgm:pt modelId="{921AA1AF-B6F1-44B8-9249-8EF56A49C043}" type="pres">
      <dgm:prSet presAssocID="{6D5B4958-A6C0-4FE7-958D-D15E6B74CB92}" presName="hierChild1" presStyleCnt="0">
        <dgm:presLayoutVars>
          <dgm:chPref val="1"/>
          <dgm:dir/>
          <dgm:animOne val="branch"/>
          <dgm:animLvl val="lvl"/>
          <dgm:resizeHandles/>
        </dgm:presLayoutVars>
      </dgm:prSet>
      <dgm:spPr/>
    </dgm:pt>
    <dgm:pt modelId="{D80D6245-AAF5-464F-9AC7-BCE11F843EFB}" type="pres">
      <dgm:prSet presAssocID="{B6B0D749-D1B8-47B9-B2A8-33B4FAED322B}" presName="hierRoot1" presStyleCnt="0"/>
      <dgm:spPr/>
    </dgm:pt>
    <dgm:pt modelId="{57FE0269-5CBC-4786-9258-BFBB8D5251B7}" type="pres">
      <dgm:prSet presAssocID="{B6B0D749-D1B8-47B9-B2A8-33B4FAED322B}" presName="composite" presStyleCnt="0"/>
      <dgm:spPr/>
    </dgm:pt>
    <dgm:pt modelId="{09D3A429-CFC2-4B02-9094-A08430E2F085}" type="pres">
      <dgm:prSet presAssocID="{B6B0D749-D1B8-47B9-B2A8-33B4FAED322B}" presName="background" presStyleLbl="node0" presStyleIdx="0" presStyleCnt="4"/>
      <dgm:spPr/>
    </dgm:pt>
    <dgm:pt modelId="{61C71243-2E56-4B46-BC9E-372C5AB7FCD8}" type="pres">
      <dgm:prSet presAssocID="{B6B0D749-D1B8-47B9-B2A8-33B4FAED322B}" presName="text" presStyleLbl="fgAcc0" presStyleIdx="0" presStyleCnt="4">
        <dgm:presLayoutVars>
          <dgm:chPref val="3"/>
        </dgm:presLayoutVars>
      </dgm:prSet>
      <dgm:spPr/>
    </dgm:pt>
    <dgm:pt modelId="{CA74F279-8BC3-4FAC-B4FE-9301189131B6}" type="pres">
      <dgm:prSet presAssocID="{B6B0D749-D1B8-47B9-B2A8-33B4FAED322B}" presName="hierChild2" presStyleCnt="0"/>
      <dgm:spPr/>
    </dgm:pt>
    <dgm:pt modelId="{55519D88-7F62-4F51-A1B0-023461B568F5}" type="pres">
      <dgm:prSet presAssocID="{9B2C6EAB-D92B-4F28-8283-B9FE0A8ADE4D}" presName="hierRoot1" presStyleCnt="0"/>
      <dgm:spPr/>
    </dgm:pt>
    <dgm:pt modelId="{00B44F19-88A9-4822-8F49-C2221E820C99}" type="pres">
      <dgm:prSet presAssocID="{9B2C6EAB-D92B-4F28-8283-B9FE0A8ADE4D}" presName="composite" presStyleCnt="0"/>
      <dgm:spPr/>
    </dgm:pt>
    <dgm:pt modelId="{13BCC5F3-662D-4B58-9708-378F4D2BD482}" type="pres">
      <dgm:prSet presAssocID="{9B2C6EAB-D92B-4F28-8283-B9FE0A8ADE4D}" presName="background" presStyleLbl="node0" presStyleIdx="1" presStyleCnt="4"/>
      <dgm:spPr/>
    </dgm:pt>
    <dgm:pt modelId="{2D36D9A7-DE2C-42F6-8DC2-785D2299F268}" type="pres">
      <dgm:prSet presAssocID="{9B2C6EAB-D92B-4F28-8283-B9FE0A8ADE4D}" presName="text" presStyleLbl="fgAcc0" presStyleIdx="1" presStyleCnt="4">
        <dgm:presLayoutVars>
          <dgm:chPref val="3"/>
        </dgm:presLayoutVars>
      </dgm:prSet>
      <dgm:spPr/>
    </dgm:pt>
    <dgm:pt modelId="{1508FA1C-3B42-4DFB-92E7-A0DF75C732C8}" type="pres">
      <dgm:prSet presAssocID="{9B2C6EAB-D92B-4F28-8283-B9FE0A8ADE4D}" presName="hierChild2" presStyleCnt="0"/>
      <dgm:spPr/>
    </dgm:pt>
    <dgm:pt modelId="{41AFD7DF-423B-4EF7-BA4B-1CBA614E5DE3}" type="pres">
      <dgm:prSet presAssocID="{9F5E3736-479A-4E78-ADA2-0F3E0458A0FB}" presName="hierRoot1" presStyleCnt="0"/>
      <dgm:spPr/>
    </dgm:pt>
    <dgm:pt modelId="{CD5031B3-0948-430F-800F-C5E288D81F2C}" type="pres">
      <dgm:prSet presAssocID="{9F5E3736-479A-4E78-ADA2-0F3E0458A0FB}" presName="composite" presStyleCnt="0"/>
      <dgm:spPr/>
    </dgm:pt>
    <dgm:pt modelId="{A300BAF3-4010-40BE-829B-DDD3B790066D}" type="pres">
      <dgm:prSet presAssocID="{9F5E3736-479A-4E78-ADA2-0F3E0458A0FB}" presName="background" presStyleLbl="node0" presStyleIdx="2" presStyleCnt="4"/>
      <dgm:spPr/>
    </dgm:pt>
    <dgm:pt modelId="{4C8069F3-22FB-4D2C-BF76-EAB3796104DE}" type="pres">
      <dgm:prSet presAssocID="{9F5E3736-479A-4E78-ADA2-0F3E0458A0FB}" presName="text" presStyleLbl="fgAcc0" presStyleIdx="2" presStyleCnt="4">
        <dgm:presLayoutVars>
          <dgm:chPref val="3"/>
        </dgm:presLayoutVars>
      </dgm:prSet>
      <dgm:spPr/>
    </dgm:pt>
    <dgm:pt modelId="{71AA533C-8C39-414E-8E86-96A94055042B}" type="pres">
      <dgm:prSet presAssocID="{9F5E3736-479A-4E78-ADA2-0F3E0458A0FB}" presName="hierChild2" presStyleCnt="0"/>
      <dgm:spPr/>
    </dgm:pt>
    <dgm:pt modelId="{7C391F8B-E9F8-403E-83DF-6F47005845B1}" type="pres">
      <dgm:prSet presAssocID="{A6230E7A-765E-4FB4-B324-61AE7A015E30}" presName="hierRoot1" presStyleCnt="0"/>
      <dgm:spPr/>
    </dgm:pt>
    <dgm:pt modelId="{1DA6284B-758B-473D-8C38-54B308A182A0}" type="pres">
      <dgm:prSet presAssocID="{A6230E7A-765E-4FB4-B324-61AE7A015E30}" presName="composite" presStyleCnt="0"/>
      <dgm:spPr/>
    </dgm:pt>
    <dgm:pt modelId="{75746F61-85ED-4416-A28F-BC32254B4887}" type="pres">
      <dgm:prSet presAssocID="{A6230E7A-765E-4FB4-B324-61AE7A015E30}" presName="background" presStyleLbl="node0" presStyleIdx="3" presStyleCnt="4"/>
      <dgm:spPr/>
    </dgm:pt>
    <dgm:pt modelId="{5E09F682-F1FA-416D-B4F7-F0696150A6E2}" type="pres">
      <dgm:prSet presAssocID="{A6230E7A-765E-4FB4-B324-61AE7A015E30}" presName="text" presStyleLbl="fgAcc0" presStyleIdx="3" presStyleCnt="4">
        <dgm:presLayoutVars>
          <dgm:chPref val="3"/>
        </dgm:presLayoutVars>
      </dgm:prSet>
      <dgm:spPr/>
    </dgm:pt>
    <dgm:pt modelId="{42F0FA1A-3D8B-493D-A5B9-FC5F00A2F927}" type="pres">
      <dgm:prSet presAssocID="{A6230E7A-765E-4FB4-B324-61AE7A015E30}" presName="hierChild2" presStyleCnt="0"/>
      <dgm:spPr/>
    </dgm:pt>
  </dgm:ptLst>
  <dgm:cxnLst>
    <dgm:cxn modelId="{F2BD4F05-11FA-41EB-A727-2BEF9EB08C43}" type="presOf" srcId="{9F5E3736-479A-4E78-ADA2-0F3E0458A0FB}" destId="{4C8069F3-22FB-4D2C-BF76-EAB3796104DE}" srcOrd="0" destOrd="0" presId="urn:microsoft.com/office/officeart/2005/8/layout/hierarchy1"/>
    <dgm:cxn modelId="{63489516-0214-462F-AC34-5309C12F0EFA}" type="presOf" srcId="{A6230E7A-765E-4FB4-B324-61AE7A015E30}" destId="{5E09F682-F1FA-416D-B4F7-F0696150A6E2}" srcOrd="0" destOrd="0" presId="urn:microsoft.com/office/officeart/2005/8/layout/hierarchy1"/>
    <dgm:cxn modelId="{48F58F21-1EFA-417C-ACD0-C5E6F69E5A8D}" type="presOf" srcId="{B6B0D749-D1B8-47B9-B2A8-33B4FAED322B}" destId="{61C71243-2E56-4B46-BC9E-372C5AB7FCD8}" srcOrd="0" destOrd="0" presId="urn:microsoft.com/office/officeart/2005/8/layout/hierarchy1"/>
    <dgm:cxn modelId="{7A312181-1048-48EA-ACCC-83CBCF7D10D0}" srcId="{6D5B4958-A6C0-4FE7-958D-D15E6B74CB92}" destId="{9B2C6EAB-D92B-4F28-8283-B9FE0A8ADE4D}" srcOrd="1" destOrd="0" parTransId="{362589F1-185B-4543-B325-D7498C75AE95}" sibTransId="{4E6C46B4-AA58-4282-BD40-B2397B2A2BE2}"/>
    <dgm:cxn modelId="{1F4EA78A-77CB-4941-A5B3-1E9FCFF26CE7}" srcId="{6D5B4958-A6C0-4FE7-958D-D15E6B74CB92}" destId="{B6B0D749-D1B8-47B9-B2A8-33B4FAED322B}" srcOrd="0" destOrd="0" parTransId="{5C4F633E-4E13-45F1-9FC4-E8D0BB403E75}" sibTransId="{B0F11107-042E-430C-B48B-F213C62A78B3}"/>
    <dgm:cxn modelId="{5A5A328B-73E7-424E-A9CD-ECAEBDD6DBF8}" type="presOf" srcId="{6D5B4958-A6C0-4FE7-958D-D15E6B74CB92}" destId="{921AA1AF-B6F1-44B8-9249-8EF56A49C043}" srcOrd="0" destOrd="0" presId="urn:microsoft.com/office/officeart/2005/8/layout/hierarchy1"/>
    <dgm:cxn modelId="{5FFF2392-D02B-47CE-B656-958B0B223F37}" srcId="{6D5B4958-A6C0-4FE7-958D-D15E6B74CB92}" destId="{A6230E7A-765E-4FB4-B324-61AE7A015E30}" srcOrd="3" destOrd="0" parTransId="{1C2B5072-BE6E-4AF8-81EA-1BC114330909}" sibTransId="{AC502F90-B758-4C34-8ECD-26E502E6AD7D}"/>
    <dgm:cxn modelId="{026347A4-91CD-42C7-9406-E30D34AFFEC9}" type="presOf" srcId="{9B2C6EAB-D92B-4F28-8283-B9FE0A8ADE4D}" destId="{2D36D9A7-DE2C-42F6-8DC2-785D2299F268}" srcOrd="0" destOrd="0" presId="urn:microsoft.com/office/officeart/2005/8/layout/hierarchy1"/>
    <dgm:cxn modelId="{61692DE5-96CA-4400-B8DA-2B29CF9F8802}" srcId="{6D5B4958-A6C0-4FE7-958D-D15E6B74CB92}" destId="{9F5E3736-479A-4E78-ADA2-0F3E0458A0FB}" srcOrd="2" destOrd="0" parTransId="{61CE81BA-87FA-486A-A2BE-AD5C143E3E42}" sibTransId="{6240804B-4B63-4797-BF5B-D67F9EBD5D4E}"/>
    <dgm:cxn modelId="{70CDA03F-2589-439B-9957-94C4DF5174BF}" type="presParOf" srcId="{921AA1AF-B6F1-44B8-9249-8EF56A49C043}" destId="{D80D6245-AAF5-464F-9AC7-BCE11F843EFB}" srcOrd="0" destOrd="0" presId="urn:microsoft.com/office/officeart/2005/8/layout/hierarchy1"/>
    <dgm:cxn modelId="{A3B49044-2E41-4DAB-ACA3-7A243FE808C4}" type="presParOf" srcId="{D80D6245-AAF5-464F-9AC7-BCE11F843EFB}" destId="{57FE0269-5CBC-4786-9258-BFBB8D5251B7}" srcOrd="0" destOrd="0" presId="urn:microsoft.com/office/officeart/2005/8/layout/hierarchy1"/>
    <dgm:cxn modelId="{C3550FEE-DFB4-4ACB-81ED-FC6573E39259}" type="presParOf" srcId="{57FE0269-5CBC-4786-9258-BFBB8D5251B7}" destId="{09D3A429-CFC2-4B02-9094-A08430E2F085}" srcOrd="0" destOrd="0" presId="urn:microsoft.com/office/officeart/2005/8/layout/hierarchy1"/>
    <dgm:cxn modelId="{6BDD51D3-384D-411D-A37C-1E88F0B2DE07}" type="presParOf" srcId="{57FE0269-5CBC-4786-9258-BFBB8D5251B7}" destId="{61C71243-2E56-4B46-BC9E-372C5AB7FCD8}" srcOrd="1" destOrd="0" presId="urn:microsoft.com/office/officeart/2005/8/layout/hierarchy1"/>
    <dgm:cxn modelId="{5D3F4D3A-2527-4818-861F-BCF274F5F13B}" type="presParOf" srcId="{D80D6245-AAF5-464F-9AC7-BCE11F843EFB}" destId="{CA74F279-8BC3-4FAC-B4FE-9301189131B6}" srcOrd="1" destOrd="0" presId="urn:microsoft.com/office/officeart/2005/8/layout/hierarchy1"/>
    <dgm:cxn modelId="{618A672E-56EE-44F2-8377-59C14B59B6D2}" type="presParOf" srcId="{921AA1AF-B6F1-44B8-9249-8EF56A49C043}" destId="{55519D88-7F62-4F51-A1B0-023461B568F5}" srcOrd="1" destOrd="0" presId="urn:microsoft.com/office/officeart/2005/8/layout/hierarchy1"/>
    <dgm:cxn modelId="{7D04B53F-E929-42C1-83A4-93A7BD47FC7F}" type="presParOf" srcId="{55519D88-7F62-4F51-A1B0-023461B568F5}" destId="{00B44F19-88A9-4822-8F49-C2221E820C99}" srcOrd="0" destOrd="0" presId="urn:microsoft.com/office/officeart/2005/8/layout/hierarchy1"/>
    <dgm:cxn modelId="{84AA06C9-54DE-426B-88E8-26388FF9F2DD}" type="presParOf" srcId="{00B44F19-88A9-4822-8F49-C2221E820C99}" destId="{13BCC5F3-662D-4B58-9708-378F4D2BD482}" srcOrd="0" destOrd="0" presId="urn:microsoft.com/office/officeart/2005/8/layout/hierarchy1"/>
    <dgm:cxn modelId="{886FAB01-B7AA-4E19-8635-BD94C0E9D9E6}" type="presParOf" srcId="{00B44F19-88A9-4822-8F49-C2221E820C99}" destId="{2D36D9A7-DE2C-42F6-8DC2-785D2299F268}" srcOrd="1" destOrd="0" presId="urn:microsoft.com/office/officeart/2005/8/layout/hierarchy1"/>
    <dgm:cxn modelId="{E52D7554-63DF-48DF-B564-D7F712F21F1D}" type="presParOf" srcId="{55519D88-7F62-4F51-A1B0-023461B568F5}" destId="{1508FA1C-3B42-4DFB-92E7-A0DF75C732C8}" srcOrd="1" destOrd="0" presId="urn:microsoft.com/office/officeart/2005/8/layout/hierarchy1"/>
    <dgm:cxn modelId="{824689FE-BDB1-4307-9749-135F229E2BBE}" type="presParOf" srcId="{921AA1AF-B6F1-44B8-9249-8EF56A49C043}" destId="{41AFD7DF-423B-4EF7-BA4B-1CBA614E5DE3}" srcOrd="2" destOrd="0" presId="urn:microsoft.com/office/officeart/2005/8/layout/hierarchy1"/>
    <dgm:cxn modelId="{4C30D8C2-D635-49A5-834A-3AAAB60922A3}" type="presParOf" srcId="{41AFD7DF-423B-4EF7-BA4B-1CBA614E5DE3}" destId="{CD5031B3-0948-430F-800F-C5E288D81F2C}" srcOrd="0" destOrd="0" presId="urn:microsoft.com/office/officeart/2005/8/layout/hierarchy1"/>
    <dgm:cxn modelId="{C80700D2-FC6A-4ECF-98A0-6EAA1D5F85D7}" type="presParOf" srcId="{CD5031B3-0948-430F-800F-C5E288D81F2C}" destId="{A300BAF3-4010-40BE-829B-DDD3B790066D}" srcOrd="0" destOrd="0" presId="urn:microsoft.com/office/officeart/2005/8/layout/hierarchy1"/>
    <dgm:cxn modelId="{7380268D-FD61-4798-9A47-47D5A9C54331}" type="presParOf" srcId="{CD5031B3-0948-430F-800F-C5E288D81F2C}" destId="{4C8069F3-22FB-4D2C-BF76-EAB3796104DE}" srcOrd="1" destOrd="0" presId="urn:microsoft.com/office/officeart/2005/8/layout/hierarchy1"/>
    <dgm:cxn modelId="{B9BD8076-A007-45C5-99DA-E27B16883940}" type="presParOf" srcId="{41AFD7DF-423B-4EF7-BA4B-1CBA614E5DE3}" destId="{71AA533C-8C39-414E-8E86-96A94055042B}" srcOrd="1" destOrd="0" presId="urn:microsoft.com/office/officeart/2005/8/layout/hierarchy1"/>
    <dgm:cxn modelId="{37A6C397-60EE-4746-94E0-38124DFA60B8}" type="presParOf" srcId="{921AA1AF-B6F1-44B8-9249-8EF56A49C043}" destId="{7C391F8B-E9F8-403E-83DF-6F47005845B1}" srcOrd="3" destOrd="0" presId="urn:microsoft.com/office/officeart/2005/8/layout/hierarchy1"/>
    <dgm:cxn modelId="{1856934D-D65C-4BBA-997D-03C7A100DB7F}" type="presParOf" srcId="{7C391F8B-E9F8-403E-83DF-6F47005845B1}" destId="{1DA6284B-758B-473D-8C38-54B308A182A0}" srcOrd="0" destOrd="0" presId="urn:microsoft.com/office/officeart/2005/8/layout/hierarchy1"/>
    <dgm:cxn modelId="{2D1378F6-1276-4EFF-B06B-55913412C5A1}" type="presParOf" srcId="{1DA6284B-758B-473D-8C38-54B308A182A0}" destId="{75746F61-85ED-4416-A28F-BC32254B4887}" srcOrd="0" destOrd="0" presId="urn:microsoft.com/office/officeart/2005/8/layout/hierarchy1"/>
    <dgm:cxn modelId="{58CBF40D-28CA-4B28-91DD-149B6AF351F7}" type="presParOf" srcId="{1DA6284B-758B-473D-8C38-54B308A182A0}" destId="{5E09F682-F1FA-416D-B4F7-F0696150A6E2}" srcOrd="1" destOrd="0" presId="urn:microsoft.com/office/officeart/2005/8/layout/hierarchy1"/>
    <dgm:cxn modelId="{571A8EB7-0CAF-4751-A1DB-06949ECB0151}" type="presParOf" srcId="{7C391F8B-E9F8-403E-83DF-6F47005845B1}" destId="{42F0FA1A-3D8B-493D-A5B9-FC5F00A2F92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A4D13-3C1B-4574-A678-612EB3C9337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718E371-9D60-4A2D-AC8C-1D10E1B23C32}">
      <dgm:prSet custT="1"/>
      <dgm:spPr/>
      <dgm:t>
        <a:bodyPr/>
        <a:lstStyle/>
        <a:p>
          <a:pPr algn="l">
            <a:lnSpc>
              <a:spcPct val="100000"/>
            </a:lnSpc>
          </a:pPr>
          <a:r>
            <a:rPr lang="tr-TR" sz="2000" dirty="0">
              <a:latin typeface="Times New Roman" panose="02020603050405020304" pitchFamily="18" charset="0"/>
              <a:cs typeface="Times New Roman" panose="02020603050405020304" pitchFamily="18" charset="0"/>
            </a:rPr>
            <a:t>YAN DAL PROGRAMI (YDP): Bir lisans diploma programına kayıtlı öğrencinin öngörülen şartları taşıması kaydıyla aynı yükseköğretim kurumunda başka bir diploma programının belirli derslerini almak suretiyle, diploma yerine geçmeyen sertifika alabilmelerini sağlayan programdır. </a:t>
          </a:r>
          <a:endParaRPr lang="en-US" sz="2000" dirty="0">
            <a:latin typeface="Times New Roman" panose="02020603050405020304" pitchFamily="18" charset="0"/>
            <a:cs typeface="Times New Roman" panose="02020603050405020304" pitchFamily="18" charset="0"/>
          </a:endParaRPr>
        </a:p>
      </dgm:t>
    </dgm:pt>
    <dgm:pt modelId="{2E62D967-BEC8-4FEA-8D50-0DB2666BA3C2}" type="sibTrans" cxnId="{8EB2507F-6DFA-4AA3-A59C-F9AF6CD560B9}">
      <dgm:prSet/>
      <dgm:spPr/>
      <dgm:t>
        <a:bodyPr/>
        <a:lstStyle/>
        <a:p>
          <a:endParaRPr lang="en-US">
            <a:latin typeface="Times New Roman" panose="02020603050405020304" pitchFamily="18" charset="0"/>
            <a:cs typeface="Times New Roman" panose="02020603050405020304" pitchFamily="18" charset="0"/>
          </a:endParaRPr>
        </a:p>
      </dgm:t>
    </dgm:pt>
    <dgm:pt modelId="{2AA0D3AC-634D-44E1-81DD-09DA715AF703}" type="parTrans" cxnId="{8EB2507F-6DFA-4AA3-A59C-F9AF6CD560B9}">
      <dgm:prSet/>
      <dgm:spPr/>
      <dgm:t>
        <a:bodyPr/>
        <a:lstStyle/>
        <a:p>
          <a:endParaRPr lang="en-US">
            <a:latin typeface="Times New Roman" panose="02020603050405020304" pitchFamily="18" charset="0"/>
            <a:cs typeface="Times New Roman" panose="02020603050405020304" pitchFamily="18" charset="0"/>
          </a:endParaRPr>
        </a:p>
      </dgm:t>
    </dgm:pt>
    <dgm:pt modelId="{174F6146-D218-44EF-B9AA-6DE0365EBE02}">
      <dgm:prSet custT="1"/>
      <dgm:spPr/>
      <dgm:t>
        <a:bodyPr/>
        <a:lstStyle/>
        <a:p>
          <a:pPr algn="l">
            <a:lnSpc>
              <a:spcPct val="100000"/>
            </a:lnSpc>
          </a:pPr>
          <a:r>
            <a:rPr lang="tr-TR" sz="2000" dirty="0">
              <a:latin typeface="Times New Roman" panose="02020603050405020304" pitchFamily="18" charset="0"/>
              <a:cs typeface="Times New Roman" panose="02020603050405020304" pitchFamily="18" charset="0"/>
            </a:rPr>
            <a:t>ÇİFT ANADAL DİPLOMA PROGRAMI(ÇAP): Bir lisans diploma programına kayıtlı öğrencinin öngörülen şartları taşıması kaydıyla aynı yükseköğretim kurumunda ikinci bir diploma programından ders alıp bu program için de ayrı  diploma alabilmesini sağlayan programdır.</a:t>
          </a:r>
          <a:endParaRPr lang="en-US" sz="2000" dirty="0">
            <a:latin typeface="Times New Roman" panose="02020603050405020304" pitchFamily="18" charset="0"/>
            <a:cs typeface="Times New Roman" panose="02020603050405020304" pitchFamily="18" charset="0"/>
          </a:endParaRPr>
        </a:p>
      </dgm:t>
    </dgm:pt>
    <dgm:pt modelId="{02EF314B-AC8D-4AA3-A388-10116F680761}" type="sibTrans" cxnId="{26E044A2-1FF5-4315-A25F-B76E0FFDFDE9}">
      <dgm:prSet/>
      <dgm:spPr/>
      <dgm:t>
        <a:bodyPr/>
        <a:lstStyle/>
        <a:p>
          <a:pPr>
            <a:lnSpc>
              <a:spcPct val="100000"/>
            </a:lnSpc>
          </a:pPr>
          <a:endParaRPr lang="en-US">
            <a:latin typeface="Times New Roman" panose="02020603050405020304" pitchFamily="18" charset="0"/>
            <a:cs typeface="Times New Roman" panose="02020603050405020304" pitchFamily="18" charset="0"/>
          </a:endParaRPr>
        </a:p>
      </dgm:t>
    </dgm:pt>
    <dgm:pt modelId="{6B14A410-B1AB-4CC3-8495-258C3589382C}" type="parTrans" cxnId="{26E044A2-1FF5-4315-A25F-B76E0FFDFDE9}">
      <dgm:prSet/>
      <dgm:spPr/>
      <dgm:t>
        <a:bodyPr/>
        <a:lstStyle/>
        <a:p>
          <a:endParaRPr lang="en-US">
            <a:latin typeface="Times New Roman" panose="02020603050405020304" pitchFamily="18" charset="0"/>
            <a:cs typeface="Times New Roman" panose="02020603050405020304" pitchFamily="18" charset="0"/>
          </a:endParaRPr>
        </a:p>
      </dgm:t>
    </dgm:pt>
    <dgm:pt modelId="{03ABBFCE-5F55-4A39-B7D5-AF7901EB6195}" type="pres">
      <dgm:prSet presAssocID="{81AA4D13-3C1B-4574-A678-612EB3C93371}" presName="root" presStyleCnt="0">
        <dgm:presLayoutVars>
          <dgm:dir/>
          <dgm:resizeHandles val="exact"/>
        </dgm:presLayoutVars>
      </dgm:prSet>
      <dgm:spPr/>
    </dgm:pt>
    <dgm:pt modelId="{5E1FF4BA-381A-4C16-A469-63A21143F4B0}" type="pres">
      <dgm:prSet presAssocID="{81AA4D13-3C1B-4574-A678-612EB3C93371}" presName="container" presStyleCnt="0">
        <dgm:presLayoutVars>
          <dgm:dir/>
          <dgm:resizeHandles val="exact"/>
        </dgm:presLayoutVars>
      </dgm:prSet>
      <dgm:spPr/>
    </dgm:pt>
    <dgm:pt modelId="{38F62BE8-B81E-4D45-9605-C08D3E891BBD}" type="pres">
      <dgm:prSet presAssocID="{174F6146-D218-44EF-B9AA-6DE0365EBE02}" presName="compNode" presStyleCnt="0"/>
      <dgm:spPr/>
    </dgm:pt>
    <dgm:pt modelId="{5A5DC13B-8DB0-4466-9481-0B2592DBD7F7}" type="pres">
      <dgm:prSet presAssocID="{174F6146-D218-44EF-B9AA-6DE0365EBE02}" presName="iconBgRect" presStyleLbl="bgShp" presStyleIdx="0" presStyleCnt="2"/>
      <dgm:spPr/>
    </dgm:pt>
    <dgm:pt modelId="{174FB4BA-4DF0-4AAD-B254-440540370E16}" type="pres">
      <dgm:prSet presAssocID="{174F6146-D218-44EF-B9AA-6DE0365EBE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5C2390F5-171E-416D-8CE8-AE57FFB80335}" type="pres">
      <dgm:prSet presAssocID="{174F6146-D218-44EF-B9AA-6DE0365EBE02}" presName="spaceRect" presStyleCnt="0"/>
      <dgm:spPr/>
    </dgm:pt>
    <dgm:pt modelId="{3C7B14BA-BBD4-423C-AF36-416246C20111}" type="pres">
      <dgm:prSet presAssocID="{174F6146-D218-44EF-B9AA-6DE0365EBE02}" presName="textRect" presStyleLbl="revTx" presStyleIdx="0" presStyleCnt="2">
        <dgm:presLayoutVars>
          <dgm:chMax val="1"/>
          <dgm:chPref val="1"/>
        </dgm:presLayoutVars>
      </dgm:prSet>
      <dgm:spPr/>
    </dgm:pt>
    <dgm:pt modelId="{B6DF169B-92A5-4D61-BE1B-7CE793D3DC90}" type="pres">
      <dgm:prSet presAssocID="{02EF314B-AC8D-4AA3-A388-10116F680761}" presName="sibTrans" presStyleLbl="sibTrans2D1" presStyleIdx="0" presStyleCnt="0"/>
      <dgm:spPr/>
    </dgm:pt>
    <dgm:pt modelId="{2247ED76-59E1-42D0-B91D-EDF7C273928F}" type="pres">
      <dgm:prSet presAssocID="{F718E371-9D60-4A2D-AC8C-1D10E1B23C32}" presName="compNode" presStyleCnt="0"/>
      <dgm:spPr/>
    </dgm:pt>
    <dgm:pt modelId="{EFCFBD76-F165-49E1-A16F-A8166D9E3EDD}" type="pres">
      <dgm:prSet presAssocID="{F718E371-9D60-4A2D-AC8C-1D10E1B23C32}" presName="iconBgRect" presStyleLbl="bgShp" presStyleIdx="1" presStyleCnt="2"/>
      <dgm:spPr/>
    </dgm:pt>
    <dgm:pt modelId="{7AFFC8F8-C4D0-4149-8111-85447954C09A}" type="pres">
      <dgm:prSet presAssocID="{F718E371-9D60-4A2D-AC8C-1D10E1B23C3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a:ext>
      </dgm:extLst>
    </dgm:pt>
    <dgm:pt modelId="{34098CB2-41DD-46C8-BFE0-D0E4EC8A7145}" type="pres">
      <dgm:prSet presAssocID="{F718E371-9D60-4A2D-AC8C-1D10E1B23C32}" presName="spaceRect" presStyleCnt="0"/>
      <dgm:spPr/>
    </dgm:pt>
    <dgm:pt modelId="{2CD8ED90-73CD-4813-9265-9FE1AAB10EA7}" type="pres">
      <dgm:prSet presAssocID="{F718E371-9D60-4A2D-AC8C-1D10E1B23C32}" presName="textRect" presStyleLbl="revTx" presStyleIdx="1" presStyleCnt="2">
        <dgm:presLayoutVars>
          <dgm:chMax val="1"/>
          <dgm:chPref val="1"/>
        </dgm:presLayoutVars>
      </dgm:prSet>
      <dgm:spPr/>
    </dgm:pt>
  </dgm:ptLst>
  <dgm:cxnLst>
    <dgm:cxn modelId="{C3C6493A-A247-4CF7-8A71-35ECB149C4D8}" type="presOf" srcId="{F718E371-9D60-4A2D-AC8C-1D10E1B23C32}" destId="{2CD8ED90-73CD-4813-9265-9FE1AAB10EA7}" srcOrd="0" destOrd="0" presId="urn:microsoft.com/office/officeart/2018/2/layout/IconCircleList"/>
    <dgm:cxn modelId="{8EB2507F-6DFA-4AA3-A59C-F9AF6CD560B9}" srcId="{81AA4D13-3C1B-4574-A678-612EB3C93371}" destId="{F718E371-9D60-4A2D-AC8C-1D10E1B23C32}" srcOrd="1" destOrd="0" parTransId="{2AA0D3AC-634D-44E1-81DD-09DA715AF703}" sibTransId="{2E62D967-BEC8-4FEA-8D50-0DB2666BA3C2}"/>
    <dgm:cxn modelId="{83815581-53CA-4D79-B156-12263D9E35B9}" type="presOf" srcId="{02EF314B-AC8D-4AA3-A388-10116F680761}" destId="{B6DF169B-92A5-4D61-BE1B-7CE793D3DC90}" srcOrd="0" destOrd="0" presId="urn:microsoft.com/office/officeart/2018/2/layout/IconCircleList"/>
    <dgm:cxn modelId="{26E044A2-1FF5-4315-A25F-B76E0FFDFDE9}" srcId="{81AA4D13-3C1B-4574-A678-612EB3C93371}" destId="{174F6146-D218-44EF-B9AA-6DE0365EBE02}" srcOrd="0" destOrd="0" parTransId="{6B14A410-B1AB-4CC3-8495-258C3589382C}" sibTransId="{02EF314B-AC8D-4AA3-A388-10116F680761}"/>
    <dgm:cxn modelId="{DB9B41C4-F6BE-4ABB-972C-39AA0ED7ADD2}" type="presOf" srcId="{81AA4D13-3C1B-4574-A678-612EB3C93371}" destId="{03ABBFCE-5F55-4A39-B7D5-AF7901EB6195}" srcOrd="0" destOrd="0" presId="urn:microsoft.com/office/officeart/2018/2/layout/IconCircleList"/>
    <dgm:cxn modelId="{575679D4-8008-4AB0-B08E-27F6A8137B95}" type="presOf" srcId="{174F6146-D218-44EF-B9AA-6DE0365EBE02}" destId="{3C7B14BA-BBD4-423C-AF36-416246C20111}" srcOrd="0" destOrd="0" presId="urn:microsoft.com/office/officeart/2018/2/layout/IconCircleList"/>
    <dgm:cxn modelId="{F7778612-92A8-41E3-8EEF-7D6400C15EC3}" type="presParOf" srcId="{03ABBFCE-5F55-4A39-B7D5-AF7901EB6195}" destId="{5E1FF4BA-381A-4C16-A469-63A21143F4B0}" srcOrd="0" destOrd="0" presId="urn:microsoft.com/office/officeart/2018/2/layout/IconCircleList"/>
    <dgm:cxn modelId="{9DA5A82C-F4BD-4268-9E39-7BF98A1FFA06}" type="presParOf" srcId="{5E1FF4BA-381A-4C16-A469-63A21143F4B0}" destId="{38F62BE8-B81E-4D45-9605-C08D3E891BBD}" srcOrd="0" destOrd="0" presId="urn:microsoft.com/office/officeart/2018/2/layout/IconCircleList"/>
    <dgm:cxn modelId="{90C2F743-947E-414F-9DB7-0F438B105960}" type="presParOf" srcId="{38F62BE8-B81E-4D45-9605-C08D3E891BBD}" destId="{5A5DC13B-8DB0-4466-9481-0B2592DBD7F7}" srcOrd="0" destOrd="0" presId="urn:microsoft.com/office/officeart/2018/2/layout/IconCircleList"/>
    <dgm:cxn modelId="{427E0AC2-7E3F-44AC-9F6A-A574B9BBF12F}" type="presParOf" srcId="{38F62BE8-B81E-4D45-9605-C08D3E891BBD}" destId="{174FB4BA-4DF0-4AAD-B254-440540370E16}" srcOrd="1" destOrd="0" presId="urn:microsoft.com/office/officeart/2018/2/layout/IconCircleList"/>
    <dgm:cxn modelId="{8C9C03CC-4288-40FF-9518-20082C9225C3}" type="presParOf" srcId="{38F62BE8-B81E-4D45-9605-C08D3E891BBD}" destId="{5C2390F5-171E-416D-8CE8-AE57FFB80335}" srcOrd="2" destOrd="0" presId="urn:microsoft.com/office/officeart/2018/2/layout/IconCircleList"/>
    <dgm:cxn modelId="{93D92EC7-7182-44D3-8422-90C62E46119F}" type="presParOf" srcId="{38F62BE8-B81E-4D45-9605-C08D3E891BBD}" destId="{3C7B14BA-BBD4-423C-AF36-416246C20111}" srcOrd="3" destOrd="0" presId="urn:microsoft.com/office/officeart/2018/2/layout/IconCircleList"/>
    <dgm:cxn modelId="{99F3D97A-DC6E-47AC-9EF1-6735B75EF1AB}" type="presParOf" srcId="{5E1FF4BA-381A-4C16-A469-63A21143F4B0}" destId="{B6DF169B-92A5-4D61-BE1B-7CE793D3DC90}" srcOrd="1" destOrd="0" presId="urn:microsoft.com/office/officeart/2018/2/layout/IconCircleList"/>
    <dgm:cxn modelId="{0046E431-6C46-47F3-97C4-B7B500981BFA}" type="presParOf" srcId="{5E1FF4BA-381A-4C16-A469-63A21143F4B0}" destId="{2247ED76-59E1-42D0-B91D-EDF7C273928F}" srcOrd="2" destOrd="0" presId="urn:microsoft.com/office/officeart/2018/2/layout/IconCircleList"/>
    <dgm:cxn modelId="{088A8B3D-AAEF-4B49-AC48-9595F499BE17}" type="presParOf" srcId="{2247ED76-59E1-42D0-B91D-EDF7C273928F}" destId="{EFCFBD76-F165-49E1-A16F-A8166D9E3EDD}" srcOrd="0" destOrd="0" presId="urn:microsoft.com/office/officeart/2018/2/layout/IconCircleList"/>
    <dgm:cxn modelId="{95C71598-D497-4BD3-BD01-44F4ED1A48BC}" type="presParOf" srcId="{2247ED76-59E1-42D0-B91D-EDF7C273928F}" destId="{7AFFC8F8-C4D0-4149-8111-85447954C09A}" srcOrd="1" destOrd="0" presId="urn:microsoft.com/office/officeart/2018/2/layout/IconCircleList"/>
    <dgm:cxn modelId="{5CAD04F5-E0B5-43D1-86E9-8EE80CC08614}" type="presParOf" srcId="{2247ED76-59E1-42D0-B91D-EDF7C273928F}" destId="{34098CB2-41DD-46C8-BFE0-D0E4EC8A7145}" srcOrd="2" destOrd="0" presId="urn:microsoft.com/office/officeart/2018/2/layout/IconCircleList"/>
    <dgm:cxn modelId="{4C2F0FA8-F417-496B-AE21-5E141D66C61A}" type="presParOf" srcId="{2247ED76-59E1-42D0-B91D-EDF7C273928F}" destId="{2CD8ED90-73CD-4813-9265-9FE1AAB10EA7}"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BCF7A-F7A5-4BF5-B6A3-345CF855943C}" type="doc">
      <dgm:prSet loTypeId="urn:microsoft.com/office/officeart/2016/7/layout/LinearArrowProcessNumbered" loCatId="process" qsTypeId="urn:microsoft.com/office/officeart/2005/8/quickstyle/simple5" qsCatId="simple" csTypeId="urn:microsoft.com/office/officeart/2005/8/colors/colorful1" csCatId="colorful" phldr="1"/>
      <dgm:spPr/>
      <dgm:t>
        <a:bodyPr/>
        <a:lstStyle/>
        <a:p>
          <a:endParaRPr lang="en-US"/>
        </a:p>
      </dgm:t>
    </dgm:pt>
    <dgm:pt modelId="{21F44B1B-1B6D-46C4-BA16-E0DD306D29ED}">
      <dgm:prSet custT="1"/>
      <dgm:spPr/>
      <dgm:t>
        <a:bodyPr/>
        <a:lstStyle/>
        <a:p>
          <a:pPr algn="l"/>
          <a:endParaRPr lang="tr-TR" sz="1200" dirty="0">
            <a:latin typeface="Times New Roman" panose="02020603050405020304" pitchFamily="18" charset="0"/>
            <a:cs typeface="Times New Roman" panose="02020603050405020304" pitchFamily="18" charset="0"/>
          </a:endParaRPr>
        </a:p>
        <a:p>
          <a:pPr algn="ctr"/>
          <a:endParaRPr lang="tr-TR" sz="1200" dirty="0">
            <a:latin typeface="Times New Roman" panose="02020603050405020304" pitchFamily="18" charset="0"/>
            <a:cs typeface="Times New Roman" panose="02020603050405020304" pitchFamily="18" charset="0"/>
          </a:endParaRPr>
        </a:p>
        <a:p>
          <a:pPr algn="ctr"/>
          <a:r>
            <a:rPr lang="tr-TR" sz="1200" dirty="0">
              <a:latin typeface="Times New Roman" panose="02020603050405020304" pitchFamily="18" charset="0"/>
              <a:cs typeface="Times New Roman" panose="02020603050405020304" pitchFamily="18" charset="0"/>
            </a:rPr>
            <a:t>Hazırlık Okutulan Programların**  Yeterlilik Sınavı: Eylül 2024</a:t>
          </a:r>
          <a:endParaRPr lang="en-US" sz="1200" dirty="0">
            <a:latin typeface="Times New Roman" panose="02020603050405020304" pitchFamily="18" charset="0"/>
            <a:cs typeface="Times New Roman" panose="02020603050405020304" pitchFamily="18" charset="0"/>
          </a:endParaRPr>
        </a:p>
      </dgm:t>
    </dgm:pt>
    <dgm:pt modelId="{38849563-2173-4145-B338-79D66AA44C86}" type="parTrans" cxnId="{7065A3EA-FBEA-407D-A736-5CBCBABB13D6}">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40A218CE-2356-4D83-AF68-05ADACEC1EE8}" type="sibTrans" cxnId="{7065A3EA-FBEA-407D-A736-5CBCBABB13D6}">
      <dgm:prSet phldrT="2" custT="1"/>
      <dgm:spPr/>
      <dgm:t>
        <a:bodyPr/>
        <a:lstStyle/>
        <a:p>
          <a:r>
            <a:rPr lang="en-US" sz="1200">
              <a:latin typeface="Times New Roman" panose="02020603050405020304" pitchFamily="18" charset="0"/>
              <a:cs typeface="Times New Roman" panose="02020603050405020304" pitchFamily="18" charset="0"/>
            </a:rPr>
            <a:t>2</a:t>
          </a:r>
        </a:p>
      </dgm:t>
    </dgm:pt>
    <dgm:pt modelId="{32402BF6-58DC-4D79-A2AA-BE6143320183}">
      <dgm:prSet custT="1"/>
      <dgm:spPr/>
      <dgm:t>
        <a:bodyPr/>
        <a:lstStyle/>
        <a:p>
          <a:pPr algn="ctr"/>
          <a:endParaRPr lang="tr-TR" sz="1200" dirty="0">
            <a:latin typeface="Times New Roman" panose="02020603050405020304" pitchFamily="18" charset="0"/>
            <a:cs typeface="Times New Roman" panose="02020603050405020304" pitchFamily="18" charset="0"/>
          </a:endParaRPr>
        </a:p>
        <a:p>
          <a:pPr algn="ctr"/>
          <a:endParaRPr lang="tr-TR" sz="1200" dirty="0">
            <a:latin typeface="Times New Roman" panose="02020603050405020304" pitchFamily="18" charset="0"/>
            <a:cs typeface="Times New Roman" panose="02020603050405020304" pitchFamily="18" charset="0"/>
          </a:endParaRPr>
        </a:p>
        <a:p>
          <a:pPr algn="ctr"/>
          <a:r>
            <a:rPr lang="tr-TR" sz="1200" dirty="0">
              <a:latin typeface="Times New Roman" panose="02020603050405020304" pitchFamily="18" charset="0"/>
              <a:cs typeface="Times New Roman" panose="02020603050405020304" pitchFamily="18" charset="0"/>
            </a:rPr>
            <a:t>Başvuru Bitiş:  Eylül 2024 </a:t>
          </a:r>
          <a:endParaRPr lang="en-US" sz="1200" dirty="0">
            <a:latin typeface="Times New Roman" panose="02020603050405020304" pitchFamily="18" charset="0"/>
            <a:cs typeface="Times New Roman" panose="02020603050405020304" pitchFamily="18" charset="0"/>
          </a:endParaRPr>
        </a:p>
      </dgm:t>
    </dgm:pt>
    <dgm:pt modelId="{C940C3F1-CDF4-4CBA-8C8F-4CFBD69870BE}" type="parTrans" cxnId="{A0E979AF-39CC-4907-84B2-0D807B5E79C5}">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218DCB76-34C1-4506-80C7-2F9925957A81}" type="sibTrans" cxnId="{A0E979AF-39CC-4907-84B2-0D807B5E79C5}">
      <dgm:prSet phldrT="3" custT="1"/>
      <dgm:spPr/>
      <dgm:t>
        <a:bodyPr/>
        <a:lstStyle/>
        <a:p>
          <a:r>
            <a:rPr lang="en-US" sz="1200">
              <a:latin typeface="Times New Roman" panose="02020603050405020304" pitchFamily="18" charset="0"/>
              <a:cs typeface="Times New Roman" panose="02020603050405020304" pitchFamily="18" charset="0"/>
            </a:rPr>
            <a:t>3</a:t>
          </a:r>
        </a:p>
      </dgm:t>
    </dgm:pt>
    <dgm:pt modelId="{84F541F2-798F-4D95-9FA3-1BB1F9CEF104}">
      <dgm:prSet custT="1"/>
      <dgm:spPr/>
      <dgm:t>
        <a:bodyPr spcFirstLastPara="0" vert="horz" wrap="square" lIns="105973" tIns="111237" rIns="105973" bIns="111237" numCol="1" spcCol="1270" anchor="ctr" anchorCtr="0"/>
        <a:lstStyle/>
        <a:p>
          <a:pPr algn="ctr"/>
          <a:r>
            <a:rPr lang="tr-TR" sz="1200" dirty="0">
              <a:latin typeface="Times New Roman" panose="02020603050405020304" pitchFamily="18" charset="0"/>
              <a:cs typeface="Times New Roman" panose="02020603050405020304" pitchFamily="18" charset="0"/>
            </a:rPr>
            <a:t>Ön Değerlendirmesi Başarılı Adayların Belgelerinin Başvurdukları Bölüm/Anabilim Dalı Çift Anadal ve Yan Dal Program Koordinatörüne Belgelerinin Teslimi:  Eylül 2024</a:t>
          </a:r>
          <a:endParaRPr lang="en-US" sz="1200" dirty="0">
            <a:latin typeface="Times New Roman" panose="02020603050405020304" pitchFamily="18" charset="0"/>
            <a:cs typeface="Times New Roman" panose="02020603050405020304" pitchFamily="18" charset="0"/>
          </a:endParaRPr>
        </a:p>
      </dgm:t>
    </dgm:pt>
    <dgm:pt modelId="{AB69AEE4-5BFA-4CEB-8CA2-0DF8E622043E}" type="parTrans" cxnId="{8468166B-2BE4-41B6-A981-5BFEBBF97012}">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ACD7CF23-4D4C-4FF2-A0AB-FCF83769C96E}" type="sibTrans" cxnId="{8468166B-2BE4-41B6-A981-5BFEBBF97012}">
      <dgm:prSet phldrT="5" custT="1"/>
      <dgm:spPr/>
      <dgm:t>
        <a:bodyPr/>
        <a:lstStyle/>
        <a:p>
          <a:r>
            <a:rPr lang="en-US" sz="1200">
              <a:latin typeface="Times New Roman" panose="02020603050405020304" pitchFamily="18" charset="0"/>
              <a:cs typeface="Times New Roman" panose="02020603050405020304" pitchFamily="18" charset="0"/>
            </a:rPr>
            <a:t>5</a:t>
          </a:r>
        </a:p>
      </dgm:t>
    </dgm:pt>
    <dgm:pt modelId="{E91FDD07-C92A-4164-B54D-9C84CF239918}">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endParaRPr lang="tr-TR" sz="1200" kern="1200" dirty="0">
            <a:latin typeface="Times New Roman" panose="02020603050405020304" pitchFamily="18" charset="0"/>
            <a:ea typeface="+mn-ea"/>
            <a:cs typeface="Times New Roman" panose="02020603050405020304" pitchFamily="18" charset="0"/>
          </a:endParaRPr>
        </a:p>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Bölüm/Anabilim Dalı Çift Anadal ve Yan Dal Program Koordinatörü İncelemesi: Eylül 2024</a:t>
          </a:r>
          <a:endParaRPr lang="en-US" sz="1200" kern="1200" dirty="0">
            <a:latin typeface="Times New Roman" panose="02020603050405020304" pitchFamily="18" charset="0"/>
            <a:ea typeface="+mn-ea"/>
            <a:cs typeface="Times New Roman" panose="02020603050405020304" pitchFamily="18" charset="0"/>
          </a:endParaRPr>
        </a:p>
      </dgm:t>
    </dgm:pt>
    <dgm:pt modelId="{44D8560C-E09B-4415-9F7E-F3FAC7BBE13F}" type="parTrans" cxnId="{D0C83A60-3B49-4D21-B0DC-0D7025ED56E2}">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B5866834-0BF6-4D93-9761-CFE787D95780}" type="sibTrans" cxnId="{D0C83A60-3B49-4D21-B0DC-0D7025ED56E2}">
      <dgm:prSet phldrT="6" custT="1"/>
      <dgm:spPr/>
      <dgm:t>
        <a:bodyPr/>
        <a:lstStyle/>
        <a:p>
          <a:r>
            <a:rPr lang="en-US" sz="1200">
              <a:latin typeface="Times New Roman" panose="02020603050405020304" pitchFamily="18" charset="0"/>
              <a:cs typeface="Times New Roman" panose="02020603050405020304" pitchFamily="18" charset="0"/>
            </a:rPr>
            <a:t>6</a:t>
          </a:r>
        </a:p>
      </dgm:t>
    </dgm:pt>
    <dgm:pt modelId="{8986D609-A090-4D01-A4A8-42B008DF6846}">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Çift Anadal ve Yan Dal Komisyonu Toplantısı: Eylül 2024</a:t>
          </a:r>
          <a:endParaRPr lang="en-US" sz="1200" kern="1200" dirty="0">
            <a:latin typeface="Times New Roman" panose="02020603050405020304" pitchFamily="18" charset="0"/>
            <a:ea typeface="+mn-ea"/>
            <a:cs typeface="Times New Roman" panose="02020603050405020304" pitchFamily="18" charset="0"/>
          </a:endParaRPr>
        </a:p>
      </dgm:t>
    </dgm:pt>
    <dgm:pt modelId="{9CA00C66-29D9-416F-8026-DBACF9F4BED1}" type="parTrans" cxnId="{B396791F-FFB8-4784-804D-AB91D91F6BBB}">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DD299562-40FB-4822-B4A1-2CE00A2D0DAE}" type="sibTrans" cxnId="{B396791F-FFB8-4784-804D-AB91D91F6BBB}">
      <dgm:prSet phldrT="7" custT="1"/>
      <dgm:spPr/>
      <dgm:t>
        <a:bodyPr/>
        <a:lstStyle/>
        <a:p>
          <a:r>
            <a:rPr lang="en-US" sz="1200">
              <a:latin typeface="Times New Roman" panose="02020603050405020304" pitchFamily="18" charset="0"/>
              <a:cs typeface="Times New Roman" panose="02020603050405020304" pitchFamily="18" charset="0"/>
            </a:rPr>
            <a:t>7</a:t>
          </a:r>
        </a:p>
      </dgm:t>
    </dgm:pt>
    <dgm:pt modelId="{652CC3A6-FDD2-441F-B0D1-542D989C2C9E}">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İnternet Sitesinden Sonuçların İlanı:  Eylül 2024</a:t>
          </a:r>
          <a:endParaRPr lang="en-US" sz="1200" kern="1200" dirty="0">
            <a:latin typeface="Times New Roman" panose="02020603050405020304" pitchFamily="18" charset="0"/>
            <a:ea typeface="+mn-ea"/>
            <a:cs typeface="Times New Roman" panose="02020603050405020304" pitchFamily="18" charset="0"/>
          </a:endParaRPr>
        </a:p>
      </dgm:t>
    </dgm:pt>
    <dgm:pt modelId="{ECA56E04-6466-456E-9FFD-6CF3032AE8D0}" type="parTrans" cxnId="{023EFBED-306C-46E1-B22B-89655E4AB267}">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818DDB58-BF49-42D6-B373-5E0CC739BFFE}" type="sibTrans" cxnId="{023EFBED-306C-46E1-B22B-89655E4AB267}">
      <dgm:prSet phldrT="8" custT="1"/>
      <dgm:spPr/>
      <dgm:t>
        <a:bodyPr/>
        <a:lstStyle/>
        <a:p>
          <a:r>
            <a:rPr lang="en-US" sz="1200">
              <a:latin typeface="Times New Roman" panose="02020603050405020304" pitchFamily="18" charset="0"/>
              <a:cs typeface="Times New Roman" panose="02020603050405020304" pitchFamily="18" charset="0"/>
            </a:rPr>
            <a:t>8</a:t>
          </a:r>
        </a:p>
      </dgm:t>
    </dgm:pt>
    <dgm:pt modelId="{3D09CCD6-14B8-48C4-9A71-1942DA44F452}">
      <dgm:prSet custT="1"/>
      <dgm:spPr/>
      <dgm:t>
        <a:bodyPr/>
        <a:lstStyle/>
        <a:p>
          <a:pPr algn="ctr"/>
          <a:endParaRPr lang="tr-TR" sz="1200" dirty="0">
            <a:latin typeface="Times New Roman" panose="02020603050405020304" pitchFamily="18" charset="0"/>
            <a:cs typeface="Times New Roman" panose="02020603050405020304" pitchFamily="18" charset="0"/>
          </a:endParaRPr>
        </a:p>
        <a:p>
          <a:pPr algn="ctr"/>
          <a:endParaRPr lang="tr-TR" sz="1200" dirty="0">
            <a:latin typeface="Times New Roman" panose="02020603050405020304" pitchFamily="18" charset="0"/>
            <a:cs typeface="Times New Roman" panose="02020603050405020304" pitchFamily="18" charset="0"/>
          </a:endParaRPr>
        </a:p>
        <a:p>
          <a:pPr algn="ctr"/>
          <a:r>
            <a:rPr lang="tr-TR" sz="1200" dirty="0">
              <a:latin typeface="Times New Roman" panose="02020603050405020304" pitchFamily="18" charset="0"/>
              <a:cs typeface="Times New Roman" panose="02020603050405020304" pitchFamily="18" charset="0"/>
            </a:rPr>
            <a:t>Programa Kayıt ve Ders Kayıt Tarihleri: Ekim 2024</a:t>
          </a:r>
          <a:endParaRPr lang="en-US" sz="1200" dirty="0">
            <a:latin typeface="Times New Roman" panose="02020603050405020304" pitchFamily="18" charset="0"/>
            <a:cs typeface="Times New Roman" panose="02020603050405020304" pitchFamily="18" charset="0"/>
          </a:endParaRPr>
        </a:p>
      </dgm:t>
    </dgm:pt>
    <dgm:pt modelId="{9211F988-B84E-4877-BC91-62B5249DF1C3}" type="parTrans" cxnId="{E5BC7D04-5631-4325-A37F-8127B4BB204B}">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4F7F78EB-97D2-478E-8464-48B38C3E0CBB}" type="sibTrans" cxnId="{E5BC7D04-5631-4325-A37F-8127B4BB204B}">
      <dgm:prSet phldrT="9" custT="1"/>
      <dgm:spPr/>
      <dgm:t>
        <a:bodyPr/>
        <a:lstStyle/>
        <a:p>
          <a:endParaRPr lang="en-US" sz="1200">
            <a:latin typeface="Times New Roman" panose="02020603050405020304" pitchFamily="18" charset="0"/>
            <a:cs typeface="Times New Roman" panose="02020603050405020304" pitchFamily="18" charset="0"/>
          </a:endParaRPr>
        </a:p>
      </dgm:t>
    </dgm:pt>
    <dgm:pt modelId="{FA34B926-608F-4187-8420-0281B215AADC}">
      <dgm:prSet custT="1"/>
      <dgm:spPr/>
      <dgm:t>
        <a:bodyPr spcFirstLastPara="0" vert="horz" wrap="square" lIns="105973" tIns="111237" rIns="105973" bIns="111237" numCol="1" spcCol="1270" anchor="ctr" anchorCtr="0"/>
        <a:lstStyle/>
        <a:p>
          <a:pPr algn="ctr"/>
          <a:r>
            <a:rPr lang="tr-TR" sz="1200" kern="1200" dirty="0">
              <a:latin typeface="Times New Roman" panose="02020603050405020304" pitchFamily="18" charset="0"/>
              <a:cs typeface="Times New Roman" panose="02020603050405020304" pitchFamily="18" charset="0"/>
            </a:rPr>
            <a:t>Fakülte </a:t>
          </a:r>
          <a:r>
            <a:rPr lang="tr-TR" sz="1200" kern="1200" dirty="0">
              <a:latin typeface="Times New Roman" panose="02020603050405020304" pitchFamily="18" charset="0"/>
              <a:ea typeface="+mn-ea"/>
              <a:cs typeface="Times New Roman" panose="02020603050405020304" pitchFamily="18" charset="0"/>
            </a:rPr>
            <a:t>Tarafından</a:t>
          </a:r>
          <a:r>
            <a:rPr lang="tr-TR" sz="1200" kern="1200" dirty="0">
              <a:latin typeface="Times New Roman" panose="02020603050405020304" pitchFamily="18" charset="0"/>
              <a:cs typeface="Times New Roman" panose="02020603050405020304" pitchFamily="18" charset="0"/>
            </a:rPr>
            <a:t> Ön Değerlendirmenin Yapılması:  Eylül 2024</a:t>
          </a:r>
          <a:endParaRPr lang="en-US" sz="1200" kern="1200" dirty="0">
            <a:latin typeface="Times New Roman" panose="02020603050405020304" pitchFamily="18" charset="0"/>
            <a:cs typeface="Times New Roman" panose="02020603050405020304" pitchFamily="18" charset="0"/>
          </a:endParaRPr>
        </a:p>
      </dgm:t>
    </dgm:pt>
    <dgm:pt modelId="{EC05E772-33F7-4608-87E7-E03C6AEF219A}" type="sibTrans" cxnId="{CD304854-81AF-43A8-998B-9D96D7D4409E}">
      <dgm:prSet phldrT="4" custT="1"/>
      <dgm:spPr/>
      <dgm:t>
        <a:bodyPr/>
        <a:lstStyle/>
        <a:p>
          <a:r>
            <a:rPr lang="en-US" sz="1200">
              <a:latin typeface="Times New Roman" panose="02020603050405020304" pitchFamily="18" charset="0"/>
              <a:cs typeface="Times New Roman" panose="02020603050405020304" pitchFamily="18" charset="0"/>
            </a:rPr>
            <a:t>4</a:t>
          </a:r>
        </a:p>
      </dgm:t>
    </dgm:pt>
    <dgm:pt modelId="{EDB9D52D-CFEB-489B-BE85-7EF09689D722}" type="parTrans" cxnId="{CD304854-81AF-43A8-998B-9D96D7D4409E}">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69197860-15B7-4E8E-9BFD-F7A1D14D879B}">
      <dgm:prSet custT="1"/>
      <dgm:spPr/>
      <dgm:t>
        <a:bodyPr spcFirstLastPara="0" vert="horz" wrap="square" lIns="105973" tIns="111237" rIns="105973" bIns="111237" numCol="1" spcCol="1270" anchor="ctr" anchorCtr="0"/>
        <a:lstStyle/>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Başvuru Başlangıç: </a:t>
          </a:r>
        </a:p>
        <a:p>
          <a:pPr marL="0" lvl="0" indent="0" algn="ctr" defTabSz="533400">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01 Temmuz 2024 –</a:t>
          </a:r>
        </a:p>
      </dgm:t>
    </dgm:pt>
    <dgm:pt modelId="{98461FE7-ACE4-4D7D-BA51-B19AE3E8DC75}" type="sibTrans" cxnId="{C6EE58DA-677B-4E30-B7EC-28737EA8AFA4}">
      <dgm:prSet phldrT="1" custT="1"/>
      <dgm:spPr/>
      <dgm:t>
        <a:bodyPr/>
        <a:lstStyle/>
        <a:p>
          <a:r>
            <a:rPr lang="en-US" sz="1200">
              <a:latin typeface="Times New Roman" panose="02020603050405020304" pitchFamily="18" charset="0"/>
              <a:cs typeface="Times New Roman" panose="02020603050405020304" pitchFamily="18" charset="0"/>
            </a:rPr>
            <a:t>1</a:t>
          </a:r>
        </a:p>
      </dgm:t>
    </dgm:pt>
    <dgm:pt modelId="{E71EACD3-7B77-438E-8A6E-C69EAB66BF40}" type="parTrans" cxnId="{C6EE58DA-677B-4E30-B7EC-28737EA8AFA4}">
      <dgm:prSet/>
      <dgm:spPr/>
      <dgm:t>
        <a:bodyPr/>
        <a:lstStyle/>
        <a:p>
          <a:pPr algn="ctr"/>
          <a:endParaRPr lang="en-US" sz="1200">
            <a:latin typeface="Times New Roman" panose="02020603050405020304" pitchFamily="18" charset="0"/>
            <a:cs typeface="Times New Roman" panose="02020603050405020304" pitchFamily="18" charset="0"/>
          </a:endParaRPr>
        </a:p>
      </dgm:t>
    </dgm:pt>
    <dgm:pt modelId="{30127562-9D12-4749-AF51-6F62333A2BBB}" type="pres">
      <dgm:prSet presAssocID="{8EBBCF7A-F7A5-4BF5-B6A3-345CF855943C}" presName="linearFlow" presStyleCnt="0">
        <dgm:presLayoutVars>
          <dgm:dir/>
          <dgm:animLvl val="lvl"/>
          <dgm:resizeHandles val="exact"/>
        </dgm:presLayoutVars>
      </dgm:prSet>
      <dgm:spPr/>
    </dgm:pt>
    <dgm:pt modelId="{34D300B7-07C7-4D8C-A86D-0A1135D0DC41}" type="pres">
      <dgm:prSet presAssocID="{69197860-15B7-4E8E-9BFD-F7A1D14D879B}" presName="compositeNode" presStyleCnt="0"/>
      <dgm:spPr/>
    </dgm:pt>
    <dgm:pt modelId="{665B69B4-DF06-4259-BC1A-E0D9E750AA00}" type="pres">
      <dgm:prSet presAssocID="{69197860-15B7-4E8E-9BFD-F7A1D14D879B}" presName="parTx" presStyleLbl="node1" presStyleIdx="0" presStyleCnt="0">
        <dgm:presLayoutVars>
          <dgm:chMax val="0"/>
          <dgm:chPref val="0"/>
          <dgm:bulletEnabled val="1"/>
        </dgm:presLayoutVars>
      </dgm:prSet>
      <dgm:spPr/>
    </dgm:pt>
    <dgm:pt modelId="{5F22D2FC-0F6F-4719-BE99-87E548C2E879}" type="pres">
      <dgm:prSet presAssocID="{69197860-15B7-4E8E-9BFD-F7A1D14D879B}" presName="parSh" presStyleCnt="0"/>
      <dgm:spPr/>
    </dgm:pt>
    <dgm:pt modelId="{3748E3DD-1A8C-460B-82C5-CEF66F9EA943}" type="pres">
      <dgm:prSet presAssocID="{69197860-15B7-4E8E-9BFD-F7A1D14D879B}" presName="lineNode" presStyleLbl="alignAccFollowNode1" presStyleIdx="0" presStyleCnt="27"/>
      <dgm:spPr/>
    </dgm:pt>
    <dgm:pt modelId="{BF9FC359-FDE7-4D59-A9D0-72AA60427548}" type="pres">
      <dgm:prSet presAssocID="{69197860-15B7-4E8E-9BFD-F7A1D14D879B}" presName="lineArrowNode" presStyleLbl="alignAccFollowNode1" presStyleIdx="1" presStyleCnt="27"/>
      <dgm:spPr/>
    </dgm:pt>
    <dgm:pt modelId="{7925CAA2-D056-4299-8502-830FCB259027}" type="pres">
      <dgm:prSet presAssocID="{98461FE7-ACE4-4D7D-BA51-B19AE3E8DC75}" presName="sibTransNodeCircle" presStyleLbl="alignNode1" presStyleIdx="0" presStyleCnt="9">
        <dgm:presLayoutVars>
          <dgm:chMax val="0"/>
          <dgm:bulletEnabled/>
        </dgm:presLayoutVars>
      </dgm:prSet>
      <dgm:spPr/>
    </dgm:pt>
    <dgm:pt modelId="{E4AA3BA6-B840-4A8F-BBA8-F04C078D3F9F}" type="pres">
      <dgm:prSet presAssocID="{98461FE7-ACE4-4D7D-BA51-B19AE3E8DC75}" presName="spacerBetweenCircleAndCallout" presStyleCnt="0">
        <dgm:presLayoutVars/>
      </dgm:prSet>
      <dgm:spPr/>
    </dgm:pt>
    <dgm:pt modelId="{9C83BC5E-66A4-417A-A973-9FC9AD2B0FAB}" type="pres">
      <dgm:prSet presAssocID="{69197860-15B7-4E8E-9BFD-F7A1D14D879B}" presName="nodeText" presStyleLbl="alignAccFollowNode1" presStyleIdx="2" presStyleCnt="27" custLinFactNeighborX="8689">
        <dgm:presLayoutVars>
          <dgm:bulletEnabled val="1"/>
        </dgm:presLayoutVars>
      </dgm:prSet>
      <dgm:spPr/>
    </dgm:pt>
    <dgm:pt modelId="{2EFAC5C0-ECD9-45AE-AD38-7E59CC98D493}" type="pres">
      <dgm:prSet presAssocID="{98461FE7-ACE4-4D7D-BA51-B19AE3E8DC75}" presName="sibTransComposite" presStyleCnt="0"/>
      <dgm:spPr/>
    </dgm:pt>
    <dgm:pt modelId="{BD84D4B7-DCF0-4874-98AB-8CAE98D6D48A}" type="pres">
      <dgm:prSet presAssocID="{21F44B1B-1B6D-46C4-BA16-E0DD306D29ED}" presName="compositeNode" presStyleCnt="0"/>
      <dgm:spPr/>
    </dgm:pt>
    <dgm:pt modelId="{01AFA529-F601-4A65-B111-9108380F61B9}" type="pres">
      <dgm:prSet presAssocID="{21F44B1B-1B6D-46C4-BA16-E0DD306D29ED}" presName="parTx" presStyleLbl="node1" presStyleIdx="0" presStyleCnt="0">
        <dgm:presLayoutVars>
          <dgm:chMax val="0"/>
          <dgm:chPref val="0"/>
          <dgm:bulletEnabled val="1"/>
        </dgm:presLayoutVars>
      </dgm:prSet>
      <dgm:spPr/>
    </dgm:pt>
    <dgm:pt modelId="{E100E79E-4392-4C8A-A8C6-8E0520E0AF7E}" type="pres">
      <dgm:prSet presAssocID="{21F44B1B-1B6D-46C4-BA16-E0DD306D29ED}" presName="parSh" presStyleCnt="0"/>
      <dgm:spPr/>
    </dgm:pt>
    <dgm:pt modelId="{55353D29-AFF5-4702-B035-57264B3FDC46}" type="pres">
      <dgm:prSet presAssocID="{21F44B1B-1B6D-46C4-BA16-E0DD306D29ED}" presName="lineNode" presStyleLbl="alignAccFollowNode1" presStyleIdx="3" presStyleCnt="27"/>
      <dgm:spPr/>
    </dgm:pt>
    <dgm:pt modelId="{92E9459E-091C-48AA-A28F-219B9F76D93B}" type="pres">
      <dgm:prSet presAssocID="{21F44B1B-1B6D-46C4-BA16-E0DD306D29ED}" presName="lineArrowNode" presStyleLbl="alignAccFollowNode1" presStyleIdx="4" presStyleCnt="27"/>
      <dgm:spPr/>
    </dgm:pt>
    <dgm:pt modelId="{6A7134A8-FEDD-46CE-AE35-E1730CEA63C5}" type="pres">
      <dgm:prSet presAssocID="{40A218CE-2356-4D83-AF68-05ADACEC1EE8}" presName="sibTransNodeCircle" presStyleLbl="alignNode1" presStyleIdx="1" presStyleCnt="9">
        <dgm:presLayoutVars>
          <dgm:chMax val="0"/>
          <dgm:bulletEnabled/>
        </dgm:presLayoutVars>
      </dgm:prSet>
      <dgm:spPr/>
    </dgm:pt>
    <dgm:pt modelId="{944DCFDD-C9A8-42C9-94B9-1072B7889226}" type="pres">
      <dgm:prSet presAssocID="{40A218CE-2356-4D83-AF68-05ADACEC1EE8}" presName="spacerBetweenCircleAndCallout" presStyleCnt="0">
        <dgm:presLayoutVars/>
      </dgm:prSet>
      <dgm:spPr/>
    </dgm:pt>
    <dgm:pt modelId="{C833034E-DD3D-4995-9FFE-494550095876}" type="pres">
      <dgm:prSet presAssocID="{21F44B1B-1B6D-46C4-BA16-E0DD306D29ED}" presName="nodeText" presStyleLbl="alignAccFollowNode1" presStyleIdx="5" presStyleCnt="27" custScaleX="116478">
        <dgm:presLayoutVars>
          <dgm:bulletEnabled val="1"/>
        </dgm:presLayoutVars>
      </dgm:prSet>
      <dgm:spPr/>
    </dgm:pt>
    <dgm:pt modelId="{F5FB3041-9A23-4CE6-B7C6-23C5A041BF84}" type="pres">
      <dgm:prSet presAssocID="{40A218CE-2356-4D83-AF68-05ADACEC1EE8}" presName="sibTransComposite" presStyleCnt="0"/>
      <dgm:spPr/>
    </dgm:pt>
    <dgm:pt modelId="{E75E55F5-E6DC-4CF5-BACC-64C45AC98714}" type="pres">
      <dgm:prSet presAssocID="{32402BF6-58DC-4D79-A2AA-BE6143320183}" presName="compositeNode" presStyleCnt="0"/>
      <dgm:spPr/>
    </dgm:pt>
    <dgm:pt modelId="{C392EC9A-9CC5-4A82-989D-AFA72DDAB939}" type="pres">
      <dgm:prSet presAssocID="{32402BF6-58DC-4D79-A2AA-BE6143320183}" presName="parTx" presStyleLbl="node1" presStyleIdx="0" presStyleCnt="0">
        <dgm:presLayoutVars>
          <dgm:chMax val="0"/>
          <dgm:chPref val="0"/>
          <dgm:bulletEnabled val="1"/>
        </dgm:presLayoutVars>
      </dgm:prSet>
      <dgm:spPr/>
    </dgm:pt>
    <dgm:pt modelId="{82CB3BFE-1984-44FA-8186-BB90D542C28E}" type="pres">
      <dgm:prSet presAssocID="{32402BF6-58DC-4D79-A2AA-BE6143320183}" presName="parSh" presStyleCnt="0"/>
      <dgm:spPr/>
    </dgm:pt>
    <dgm:pt modelId="{78BC67E0-39DC-4358-9834-FD2A0DA7ADA2}" type="pres">
      <dgm:prSet presAssocID="{32402BF6-58DC-4D79-A2AA-BE6143320183}" presName="lineNode" presStyleLbl="alignAccFollowNode1" presStyleIdx="6" presStyleCnt="27"/>
      <dgm:spPr/>
    </dgm:pt>
    <dgm:pt modelId="{7F21A8A2-D871-4928-9829-62CB63171AC2}" type="pres">
      <dgm:prSet presAssocID="{32402BF6-58DC-4D79-A2AA-BE6143320183}" presName="lineArrowNode" presStyleLbl="alignAccFollowNode1" presStyleIdx="7" presStyleCnt="27"/>
      <dgm:spPr/>
    </dgm:pt>
    <dgm:pt modelId="{FF06A0C4-B5C5-4E19-BFF8-3275E48C22E7}" type="pres">
      <dgm:prSet presAssocID="{218DCB76-34C1-4506-80C7-2F9925957A81}" presName="sibTransNodeCircle" presStyleLbl="alignNode1" presStyleIdx="2" presStyleCnt="9">
        <dgm:presLayoutVars>
          <dgm:chMax val="0"/>
          <dgm:bulletEnabled/>
        </dgm:presLayoutVars>
      </dgm:prSet>
      <dgm:spPr/>
    </dgm:pt>
    <dgm:pt modelId="{87367F02-1B7A-456C-ACA3-AD3A93ABC9A4}" type="pres">
      <dgm:prSet presAssocID="{218DCB76-34C1-4506-80C7-2F9925957A81}" presName="spacerBetweenCircleAndCallout" presStyleCnt="0">
        <dgm:presLayoutVars/>
      </dgm:prSet>
      <dgm:spPr/>
    </dgm:pt>
    <dgm:pt modelId="{1977B87B-EF5D-4215-961C-199D06558A8E}" type="pres">
      <dgm:prSet presAssocID="{32402BF6-58DC-4D79-A2AA-BE6143320183}" presName="nodeText" presStyleLbl="alignAccFollowNode1" presStyleIdx="8" presStyleCnt="27" custScaleX="118714">
        <dgm:presLayoutVars>
          <dgm:bulletEnabled val="1"/>
        </dgm:presLayoutVars>
      </dgm:prSet>
      <dgm:spPr/>
    </dgm:pt>
    <dgm:pt modelId="{E283CCE7-7F09-4B63-9523-E83FE00C4661}" type="pres">
      <dgm:prSet presAssocID="{218DCB76-34C1-4506-80C7-2F9925957A81}" presName="sibTransComposite" presStyleCnt="0"/>
      <dgm:spPr/>
    </dgm:pt>
    <dgm:pt modelId="{E164A53A-9E07-4CE7-B05B-3ED6C9746AE4}" type="pres">
      <dgm:prSet presAssocID="{FA34B926-608F-4187-8420-0281B215AADC}" presName="compositeNode" presStyleCnt="0"/>
      <dgm:spPr/>
    </dgm:pt>
    <dgm:pt modelId="{3F53A473-C02F-496D-B1AD-EF452B0C6F39}" type="pres">
      <dgm:prSet presAssocID="{FA34B926-608F-4187-8420-0281B215AADC}" presName="parTx" presStyleLbl="node1" presStyleIdx="0" presStyleCnt="0">
        <dgm:presLayoutVars>
          <dgm:chMax val="0"/>
          <dgm:chPref val="0"/>
          <dgm:bulletEnabled val="1"/>
        </dgm:presLayoutVars>
      </dgm:prSet>
      <dgm:spPr/>
    </dgm:pt>
    <dgm:pt modelId="{9682EB37-3DB1-49A1-93A6-12DA9DAA436E}" type="pres">
      <dgm:prSet presAssocID="{FA34B926-608F-4187-8420-0281B215AADC}" presName="parSh" presStyleCnt="0"/>
      <dgm:spPr/>
    </dgm:pt>
    <dgm:pt modelId="{43753417-3571-4E82-A9D6-257070D731A7}" type="pres">
      <dgm:prSet presAssocID="{FA34B926-608F-4187-8420-0281B215AADC}" presName="lineNode" presStyleLbl="alignAccFollowNode1" presStyleIdx="9" presStyleCnt="27"/>
      <dgm:spPr/>
    </dgm:pt>
    <dgm:pt modelId="{AD79CD2B-B6C1-458E-BC91-86C70300201E}" type="pres">
      <dgm:prSet presAssocID="{FA34B926-608F-4187-8420-0281B215AADC}" presName="lineArrowNode" presStyleLbl="alignAccFollowNode1" presStyleIdx="10" presStyleCnt="27"/>
      <dgm:spPr/>
    </dgm:pt>
    <dgm:pt modelId="{205D3D07-098D-4CBA-AE96-E20093517ED9}" type="pres">
      <dgm:prSet presAssocID="{EC05E772-33F7-4608-87E7-E03C6AEF219A}" presName="sibTransNodeCircle" presStyleLbl="alignNode1" presStyleIdx="3" presStyleCnt="9">
        <dgm:presLayoutVars>
          <dgm:chMax val="0"/>
          <dgm:bulletEnabled/>
        </dgm:presLayoutVars>
      </dgm:prSet>
      <dgm:spPr/>
    </dgm:pt>
    <dgm:pt modelId="{97975EC0-BAB9-455A-A58E-6D95CBAC6177}" type="pres">
      <dgm:prSet presAssocID="{EC05E772-33F7-4608-87E7-E03C6AEF219A}" presName="spacerBetweenCircleAndCallout" presStyleCnt="0">
        <dgm:presLayoutVars/>
      </dgm:prSet>
      <dgm:spPr/>
    </dgm:pt>
    <dgm:pt modelId="{7E30BA81-266F-419E-82A8-16F3D2D734A0}" type="pres">
      <dgm:prSet presAssocID="{FA34B926-608F-4187-8420-0281B215AADC}" presName="nodeText" presStyleLbl="alignAccFollowNode1" presStyleIdx="11" presStyleCnt="27" custScaleX="116504">
        <dgm:presLayoutVars>
          <dgm:bulletEnabled val="1"/>
        </dgm:presLayoutVars>
      </dgm:prSet>
      <dgm:spPr/>
    </dgm:pt>
    <dgm:pt modelId="{1FE88F78-492F-4394-A99C-764D593A3C56}" type="pres">
      <dgm:prSet presAssocID="{EC05E772-33F7-4608-87E7-E03C6AEF219A}" presName="sibTransComposite" presStyleCnt="0"/>
      <dgm:spPr/>
    </dgm:pt>
    <dgm:pt modelId="{7E829016-0AA2-4C23-B896-EE2793683EBE}" type="pres">
      <dgm:prSet presAssocID="{84F541F2-798F-4D95-9FA3-1BB1F9CEF104}" presName="compositeNode" presStyleCnt="0"/>
      <dgm:spPr/>
    </dgm:pt>
    <dgm:pt modelId="{EBC6114B-44FD-4E38-B5EB-6E7BC13D6398}" type="pres">
      <dgm:prSet presAssocID="{84F541F2-798F-4D95-9FA3-1BB1F9CEF104}" presName="parTx" presStyleLbl="node1" presStyleIdx="0" presStyleCnt="0">
        <dgm:presLayoutVars>
          <dgm:chMax val="0"/>
          <dgm:chPref val="0"/>
          <dgm:bulletEnabled val="1"/>
        </dgm:presLayoutVars>
      </dgm:prSet>
      <dgm:spPr/>
    </dgm:pt>
    <dgm:pt modelId="{1C8DCA07-D6AC-4C3A-8470-76824B772556}" type="pres">
      <dgm:prSet presAssocID="{84F541F2-798F-4D95-9FA3-1BB1F9CEF104}" presName="parSh" presStyleCnt="0"/>
      <dgm:spPr/>
    </dgm:pt>
    <dgm:pt modelId="{0C7F11D0-60D4-4DA6-9537-0D7C95CE878D}" type="pres">
      <dgm:prSet presAssocID="{84F541F2-798F-4D95-9FA3-1BB1F9CEF104}" presName="lineNode" presStyleLbl="alignAccFollowNode1" presStyleIdx="12" presStyleCnt="27"/>
      <dgm:spPr/>
    </dgm:pt>
    <dgm:pt modelId="{E179E0AF-A36E-49D7-93F4-4EC2EC780F70}" type="pres">
      <dgm:prSet presAssocID="{84F541F2-798F-4D95-9FA3-1BB1F9CEF104}" presName="lineArrowNode" presStyleLbl="alignAccFollowNode1" presStyleIdx="13" presStyleCnt="27"/>
      <dgm:spPr/>
    </dgm:pt>
    <dgm:pt modelId="{A8519F93-F7C1-4C4C-99CF-F03E7374FEF8}" type="pres">
      <dgm:prSet presAssocID="{ACD7CF23-4D4C-4FF2-A0AB-FCF83769C96E}" presName="sibTransNodeCircle" presStyleLbl="alignNode1" presStyleIdx="4" presStyleCnt="9">
        <dgm:presLayoutVars>
          <dgm:chMax val="0"/>
          <dgm:bulletEnabled/>
        </dgm:presLayoutVars>
      </dgm:prSet>
      <dgm:spPr/>
    </dgm:pt>
    <dgm:pt modelId="{CF702FD4-EA5C-4CA2-90BF-8EB0FE76EEB2}" type="pres">
      <dgm:prSet presAssocID="{ACD7CF23-4D4C-4FF2-A0AB-FCF83769C96E}" presName="spacerBetweenCircleAndCallout" presStyleCnt="0">
        <dgm:presLayoutVars/>
      </dgm:prSet>
      <dgm:spPr/>
    </dgm:pt>
    <dgm:pt modelId="{B466684A-F19C-4631-8FC0-FB5FCF347471}" type="pres">
      <dgm:prSet presAssocID="{84F541F2-798F-4D95-9FA3-1BB1F9CEF104}" presName="nodeText" presStyleLbl="alignAccFollowNode1" presStyleIdx="14" presStyleCnt="27" custScaleX="165480" custScaleY="100000">
        <dgm:presLayoutVars>
          <dgm:bulletEnabled val="1"/>
        </dgm:presLayoutVars>
      </dgm:prSet>
      <dgm:spPr/>
    </dgm:pt>
    <dgm:pt modelId="{820CE47E-DD05-496F-81E3-E23D91140D5F}" type="pres">
      <dgm:prSet presAssocID="{ACD7CF23-4D4C-4FF2-A0AB-FCF83769C96E}" presName="sibTransComposite" presStyleCnt="0"/>
      <dgm:spPr/>
    </dgm:pt>
    <dgm:pt modelId="{B8793D08-243E-4535-87F4-C71DF4F934EA}" type="pres">
      <dgm:prSet presAssocID="{E91FDD07-C92A-4164-B54D-9C84CF239918}" presName="compositeNode" presStyleCnt="0"/>
      <dgm:spPr/>
    </dgm:pt>
    <dgm:pt modelId="{DA91A102-3F63-4BFE-BB66-CAD9A44CD0D5}" type="pres">
      <dgm:prSet presAssocID="{E91FDD07-C92A-4164-B54D-9C84CF239918}" presName="parTx" presStyleLbl="node1" presStyleIdx="0" presStyleCnt="0">
        <dgm:presLayoutVars>
          <dgm:chMax val="0"/>
          <dgm:chPref val="0"/>
          <dgm:bulletEnabled val="1"/>
        </dgm:presLayoutVars>
      </dgm:prSet>
      <dgm:spPr/>
    </dgm:pt>
    <dgm:pt modelId="{C022368C-E565-499C-B607-58C4CDE29C81}" type="pres">
      <dgm:prSet presAssocID="{E91FDD07-C92A-4164-B54D-9C84CF239918}" presName="parSh" presStyleCnt="0"/>
      <dgm:spPr/>
    </dgm:pt>
    <dgm:pt modelId="{43F9F231-D7C7-46AA-8F0D-DDB63E5014BB}" type="pres">
      <dgm:prSet presAssocID="{E91FDD07-C92A-4164-B54D-9C84CF239918}" presName="lineNode" presStyleLbl="alignAccFollowNode1" presStyleIdx="15" presStyleCnt="27"/>
      <dgm:spPr/>
    </dgm:pt>
    <dgm:pt modelId="{EFDB216A-9DA8-49F5-ACF6-96850EC9DCE6}" type="pres">
      <dgm:prSet presAssocID="{E91FDD07-C92A-4164-B54D-9C84CF239918}" presName="lineArrowNode" presStyleLbl="alignAccFollowNode1" presStyleIdx="16" presStyleCnt="27"/>
      <dgm:spPr/>
    </dgm:pt>
    <dgm:pt modelId="{AAEACFC5-1A0E-4656-839B-CDD4C689BACC}" type="pres">
      <dgm:prSet presAssocID="{B5866834-0BF6-4D93-9761-CFE787D95780}" presName="sibTransNodeCircle" presStyleLbl="alignNode1" presStyleIdx="5" presStyleCnt="9">
        <dgm:presLayoutVars>
          <dgm:chMax val="0"/>
          <dgm:bulletEnabled/>
        </dgm:presLayoutVars>
      </dgm:prSet>
      <dgm:spPr/>
    </dgm:pt>
    <dgm:pt modelId="{7C63A2B4-6C0E-4728-9BD7-44D48D8A618D}" type="pres">
      <dgm:prSet presAssocID="{B5866834-0BF6-4D93-9761-CFE787D95780}" presName="spacerBetweenCircleAndCallout" presStyleCnt="0">
        <dgm:presLayoutVars/>
      </dgm:prSet>
      <dgm:spPr/>
    </dgm:pt>
    <dgm:pt modelId="{5E2A0B4F-F00D-4C23-820A-564477361150}" type="pres">
      <dgm:prSet presAssocID="{E91FDD07-C92A-4164-B54D-9C84CF239918}" presName="nodeText" presStyleLbl="alignAccFollowNode1" presStyleIdx="17" presStyleCnt="27" custScaleX="120253">
        <dgm:presLayoutVars>
          <dgm:bulletEnabled val="1"/>
        </dgm:presLayoutVars>
      </dgm:prSet>
      <dgm:spPr/>
    </dgm:pt>
    <dgm:pt modelId="{609EC777-A08D-409B-88D3-900819200120}" type="pres">
      <dgm:prSet presAssocID="{B5866834-0BF6-4D93-9761-CFE787D95780}" presName="sibTransComposite" presStyleCnt="0"/>
      <dgm:spPr/>
    </dgm:pt>
    <dgm:pt modelId="{E89DE207-0A04-433E-95FE-6E73F9060D53}" type="pres">
      <dgm:prSet presAssocID="{8986D609-A090-4D01-A4A8-42B008DF6846}" presName="compositeNode" presStyleCnt="0"/>
      <dgm:spPr/>
    </dgm:pt>
    <dgm:pt modelId="{7A40B99A-C6A6-49CA-A36F-B9E319ACEB31}" type="pres">
      <dgm:prSet presAssocID="{8986D609-A090-4D01-A4A8-42B008DF6846}" presName="parTx" presStyleLbl="node1" presStyleIdx="0" presStyleCnt="0">
        <dgm:presLayoutVars>
          <dgm:chMax val="0"/>
          <dgm:chPref val="0"/>
          <dgm:bulletEnabled val="1"/>
        </dgm:presLayoutVars>
      </dgm:prSet>
      <dgm:spPr/>
    </dgm:pt>
    <dgm:pt modelId="{30573C93-428E-41B0-8AF1-7A20DE8C7395}" type="pres">
      <dgm:prSet presAssocID="{8986D609-A090-4D01-A4A8-42B008DF6846}" presName="parSh" presStyleCnt="0"/>
      <dgm:spPr/>
    </dgm:pt>
    <dgm:pt modelId="{D5A99A66-1805-482E-B28D-1B378E98C6C5}" type="pres">
      <dgm:prSet presAssocID="{8986D609-A090-4D01-A4A8-42B008DF6846}" presName="lineNode" presStyleLbl="alignAccFollowNode1" presStyleIdx="18" presStyleCnt="27"/>
      <dgm:spPr/>
    </dgm:pt>
    <dgm:pt modelId="{039D22A1-EA0F-489D-BAA3-EB97BEDFE099}" type="pres">
      <dgm:prSet presAssocID="{8986D609-A090-4D01-A4A8-42B008DF6846}" presName="lineArrowNode" presStyleLbl="alignAccFollowNode1" presStyleIdx="19" presStyleCnt="27"/>
      <dgm:spPr/>
    </dgm:pt>
    <dgm:pt modelId="{752BB1D0-75A5-44A2-B5D6-75E251549248}" type="pres">
      <dgm:prSet presAssocID="{DD299562-40FB-4822-B4A1-2CE00A2D0DAE}" presName="sibTransNodeCircle" presStyleLbl="alignNode1" presStyleIdx="6" presStyleCnt="9">
        <dgm:presLayoutVars>
          <dgm:chMax val="0"/>
          <dgm:bulletEnabled/>
        </dgm:presLayoutVars>
      </dgm:prSet>
      <dgm:spPr/>
    </dgm:pt>
    <dgm:pt modelId="{A97165E2-2971-4979-BF76-A2B6087640C2}" type="pres">
      <dgm:prSet presAssocID="{DD299562-40FB-4822-B4A1-2CE00A2D0DAE}" presName="spacerBetweenCircleAndCallout" presStyleCnt="0">
        <dgm:presLayoutVars/>
      </dgm:prSet>
      <dgm:spPr/>
    </dgm:pt>
    <dgm:pt modelId="{DE342646-FD60-4CB4-BA55-0A1B0E5226A3}" type="pres">
      <dgm:prSet presAssocID="{8986D609-A090-4D01-A4A8-42B008DF6846}" presName="nodeText" presStyleLbl="alignAccFollowNode1" presStyleIdx="20" presStyleCnt="27" custScaleX="115398">
        <dgm:presLayoutVars>
          <dgm:bulletEnabled val="1"/>
        </dgm:presLayoutVars>
      </dgm:prSet>
      <dgm:spPr/>
    </dgm:pt>
    <dgm:pt modelId="{28902186-2748-4220-823A-BFA87CE70C9D}" type="pres">
      <dgm:prSet presAssocID="{DD299562-40FB-4822-B4A1-2CE00A2D0DAE}" presName="sibTransComposite" presStyleCnt="0"/>
      <dgm:spPr/>
    </dgm:pt>
    <dgm:pt modelId="{E484D8F5-B0A0-42D4-ACF8-A03642D85393}" type="pres">
      <dgm:prSet presAssocID="{652CC3A6-FDD2-441F-B0D1-542D989C2C9E}" presName="compositeNode" presStyleCnt="0"/>
      <dgm:spPr/>
    </dgm:pt>
    <dgm:pt modelId="{8B0E2D31-6577-4BBE-8624-515070157412}" type="pres">
      <dgm:prSet presAssocID="{652CC3A6-FDD2-441F-B0D1-542D989C2C9E}" presName="parTx" presStyleLbl="node1" presStyleIdx="0" presStyleCnt="0">
        <dgm:presLayoutVars>
          <dgm:chMax val="0"/>
          <dgm:chPref val="0"/>
          <dgm:bulletEnabled val="1"/>
        </dgm:presLayoutVars>
      </dgm:prSet>
      <dgm:spPr/>
    </dgm:pt>
    <dgm:pt modelId="{C3A577BE-9296-453C-A3C3-22649367987F}" type="pres">
      <dgm:prSet presAssocID="{652CC3A6-FDD2-441F-B0D1-542D989C2C9E}" presName="parSh" presStyleCnt="0"/>
      <dgm:spPr/>
    </dgm:pt>
    <dgm:pt modelId="{3E0A7026-5EFF-4BD6-ADDB-81501BD64717}" type="pres">
      <dgm:prSet presAssocID="{652CC3A6-FDD2-441F-B0D1-542D989C2C9E}" presName="lineNode" presStyleLbl="alignAccFollowNode1" presStyleIdx="21" presStyleCnt="27"/>
      <dgm:spPr/>
    </dgm:pt>
    <dgm:pt modelId="{69F2139C-D619-4B0D-A15D-DC17B6318432}" type="pres">
      <dgm:prSet presAssocID="{652CC3A6-FDD2-441F-B0D1-542D989C2C9E}" presName="lineArrowNode" presStyleLbl="alignAccFollowNode1" presStyleIdx="22" presStyleCnt="27"/>
      <dgm:spPr/>
    </dgm:pt>
    <dgm:pt modelId="{44ED70AD-E2FE-411B-987C-C3BBDC108598}" type="pres">
      <dgm:prSet presAssocID="{818DDB58-BF49-42D6-B373-5E0CC739BFFE}" presName="sibTransNodeCircle" presStyleLbl="alignNode1" presStyleIdx="7" presStyleCnt="9">
        <dgm:presLayoutVars>
          <dgm:chMax val="0"/>
          <dgm:bulletEnabled/>
        </dgm:presLayoutVars>
      </dgm:prSet>
      <dgm:spPr/>
    </dgm:pt>
    <dgm:pt modelId="{C298D92A-6E89-4AF5-8E3A-D38D6507947F}" type="pres">
      <dgm:prSet presAssocID="{818DDB58-BF49-42D6-B373-5E0CC739BFFE}" presName="spacerBetweenCircleAndCallout" presStyleCnt="0">
        <dgm:presLayoutVars/>
      </dgm:prSet>
      <dgm:spPr/>
    </dgm:pt>
    <dgm:pt modelId="{FC6C6335-4DE2-4841-8BFE-12F50F6CD3E6}" type="pres">
      <dgm:prSet presAssocID="{652CC3A6-FDD2-441F-B0D1-542D989C2C9E}" presName="nodeText" presStyleLbl="alignAccFollowNode1" presStyleIdx="23" presStyleCnt="27" custScaleX="115168">
        <dgm:presLayoutVars>
          <dgm:bulletEnabled val="1"/>
        </dgm:presLayoutVars>
      </dgm:prSet>
      <dgm:spPr/>
    </dgm:pt>
    <dgm:pt modelId="{0E765D34-9CE6-4C7F-85CE-E668E93A50D8}" type="pres">
      <dgm:prSet presAssocID="{818DDB58-BF49-42D6-B373-5E0CC739BFFE}" presName="sibTransComposite" presStyleCnt="0"/>
      <dgm:spPr/>
    </dgm:pt>
    <dgm:pt modelId="{9C71029E-6D6A-42E8-BD40-70BA24C5D456}" type="pres">
      <dgm:prSet presAssocID="{3D09CCD6-14B8-48C4-9A71-1942DA44F452}" presName="compositeNode" presStyleCnt="0"/>
      <dgm:spPr/>
    </dgm:pt>
    <dgm:pt modelId="{CDEF0CE9-1987-4EFD-8111-BA555B842472}" type="pres">
      <dgm:prSet presAssocID="{3D09CCD6-14B8-48C4-9A71-1942DA44F452}" presName="parTx" presStyleLbl="node1" presStyleIdx="0" presStyleCnt="0">
        <dgm:presLayoutVars>
          <dgm:chMax val="0"/>
          <dgm:chPref val="0"/>
          <dgm:bulletEnabled val="1"/>
        </dgm:presLayoutVars>
      </dgm:prSet>
      <dgm:spPr/>
    </dgm:pt>
    <dgm:pt modelId="{198765C9-ED8F-428E-B6AC-01F4AF5FF7E9}" type="pres">
      <dgm:prSet presAssocID="{3D09CCD6-14B8-48C4-9A71-1942DA44F452}" presName="parSh" presStyleCnt="0"/>
      <dgm:spPr/>
    </dgm:pt>
    <dgm:pt modelId="{B43F2365-4F49-4D9D-928F-55BB0580D2B4}" type="pres">
      <dgm:prSet presAssocID="{3D09CCD6-14B8-48C4-9A71-1942DA44F452}" presName="lineNode" presStyleLbl="alignAccFollowNode1" presStyleIdx="24" presStyleCnt="27"/>
      <dgm:spPr/>
    </dgm:pt>
    <dgm:pt modelId="{422E2F68-21A9-4F5C-9F57-CCBA63390D7F}" type="pres">
      <dgm:prSet presAssocID="{3D09CCD6-14B8-48C4-9A71-1942DA44F452}" presName="lineArrowNode" presStyleLbl="alignAccFollowNode1" presStyleIdx="25" presStyleCnt="27"/>
      <dgm:spPr/>
    </dgm:pt>
    <dgm:pt modelId="{A0E04013-232C-43E4-8C99-DF512E8404BA}" type="pres">
      <dgm:prSet presAssocID="{4F7F78EB-97D2-478E-8464-48B38C3E0CBB}" presName="sibTransNodeCircle" presStyleLbl="alignNode1" presStyleIdx="8" presStyleCnt="9">
        <dgm:presLayoutVars>
          <dgm:chMax val="0"/>
          <dgm:bulletEnabled/>
        </dgm:presLayoutVars>
      </dgm:prSet>
      <dgm:spPr/>
    </dgm:pt>
    <dgm:pt modelId="{5ED8853C-845E-4262-B563-9DD22EB9A077}" type="pres">
      <dgm:prSet presAssocID="{4F7F78EB-97D2-478E-8464-48B38C3E0CBB}" presName="spacerBetweenCircleAndCallout" presStyleCnt="0">
        <dgm:presLayoutVars/>
      </dgm:prSet>
      <dgm:spPr/>
    </dgm:pt>
    <dgm:pt modelId="{856AAE2C-5D39-46AE-9523-0AFF318374FB}" type="pres">
      <dgm:prSet presAssocID="{3D09CCD6-14B8-48C4-9A71-1942DA44F452}" presName="nodeText" presStyleLbl="alignAccFollowNode1" presStyleIdx="26" presStyleCnt="27">
        <dgm:presLayoutVars>
          <dgm:bulletEnabled val="1"/>
        </dgm:presLayoutVars>
      </dgm:prSet>
      <dgm:spPr/>
    </dgm:pt>
  </dgm:ptLst>
  <dgm:cxnLst>
    <dgm:cxn modelId="{E5BC7D04-5631-4325-A37F-8127B4BB204B}" srcId="{8EBBCF7A-F7A5-4BF5-B6A3-345CF855943C}" destId="{3D09CCD6-14B8-48C4-9A71-1942DA44F452}" srcOrd="8" destOrd="0" parTransId="{9211F988-B84E-4877-BC91-62B5249DF1C3}" sibTransId="{4F7F78EB-97D2-478E-8464-48B38C3E0CBB}"/>
    <dgm:cxn modelId="{85CC9214-86DE-47A3-8803-D91A4E45884D}" type="presOf" srcId="{652CC3A6-FDD2-441F-B0D1-542D989C2C9E}" destId="{FC6C6335-4DE2-4841-8BFE-12F50F6CD3E6}" srcOrd="0" destOrd="0" presId="urn:microsoft.com/office/officeart/2016/7/layout/LinearArrowProcessNumbered"/>
    <dgm:cxn modelId="{B396791F-FFB8-4784-804D-AB91D91F6BBB}" srcId="{8EBBCF7A-F7A5-4BF5-B6A3-345CF855943C}" destId="{8986D609-A090-4D01-A4A8-42B008DF6846}" srcOrd="6" destOrd="0" parTransId="{9CA00C66-29D9-416F-8026-DBACF9F4BED1}" sibTransId="{DD299562-40FB-4822-B4A1-2CE00A2D0DAE}"/>
    <dgm:cxn modelId="{8E0EF724-A873-4346-8CE5-0FB2E868E6C1}" type="presOf" srcId="{EC05E772-33F7-4608-87E7-E03C6AEF219A}" destId="{205D3D07-098D-4CBA-AE96-E20093517ED9}" srcOrd="0" destOrd="0" presId="urn:microsoft.com/office/officeart/2016/7/layout/LinearArrowProcessNumbered"/>
    <dgm:cxn modelId="{FC0C0F35-EA36-4A55-A76A-117EFF5CE936}" type="presOf" srcId="{B5866834-0BF6-4D93-9761-CFE787D95780}" destId="{AAEACFC5-1A0E-4656-839B-CDD4C689BACC}" srcOrd="0" destOrd="0" presId="urn:microsoft.com/office/officeart/2016/7/layout/LinearArrowProcessNumbered"/>
    <dgm:cxn modelId="{20EFCE3C-1E08-427F-93EF-B0CFD2E9E330}" type="presOf" srcId="{ACD7CF23-4D4C-4FF2-A0AB-FCF83769C96E}" destId="{A8519F93-F7C1-4C4C-99CF-F03E7374FEF8}" srcOrd="0" destOrd="0" presId="urn:microsoft.com/office/officeart/2016/7/layout/LinearArrowProcessNumbered"/>
    <dgm:cxn modelId="{D0C83A60-3B49-4D21-B0DC-0D7025ED56E2}" srcId="{8EBBCF7A-F7A5-4BF5-B6A3-345CF855943C}" destId="{E91FDD07-C92A-4164-B54D-9C84CF239918}" srcOrd="5" destOrd="0" parTransId="{44D8560C-E09B-4415-9F7E-F3FAC7BBE13F}" sibTransId="{B5866834-0BF6-4D93-9761-CFE787D95780}"/>
    <dgm:cxn modelId="{D2F23642-AC90-4945-BD2C-4A9549FD2B3F}" type="presOf" srcId="{818DDB58-BF49-42D6-B373-5E0CC739BFFE}" destId="{44ED70AD-E2FE-411B-987C-C3BBDC108598}" srcOrd="0" destOrd="0" presId="urn:microsoft.com/office/officeart/2016/7/layout/LinearArrowProcessNumbered"/>
    <dgm:cxn modelId="{8468166B-2BE4-41B6-A981-5BFEBBF97012}" srcId="{8EBBCF7A-F7A5-4BF5-B6A3-345CF855943C}" destId="{84F541F2-798F-4D95-9FA3-1BB1F9CEF104}" srcOrd="4" destOrd="0" parTransId="{AB69AEE4-5BFA-4CEB-8CA2-0DF8E622043E}" sibTransId="{ACD7CF23-4D4C-4FF2-A0AB-FCF83769C96E}"/>
    <dgm:cxn modelId="{698D854F-F052-4031-918B-0933010358ED}" type="presOf" srcId="{40A218CE-2356-4D83-AF68-05ADACEC1EE8}" destId="{6A7134A8-FEDD-46CE-AE35-E1730CEA63C5}" srcOrd="0" destOrd="0" presId="urn:microsoft.com/office/officeart/2016/7/layout/LinearArrowProcessNumbered"/>
    <dgm:cxn modelId="{E53E974F-8C01-4034-A0F0-50EDD1CEAF98}" type="presOf" srcId="{98461FE7-ACE4-4D7D-BA51-B19AE3E8DC75}" destId="{7925CAA2-D056-4299-8502-830FCB259027}" srcOrd="0" destOrd="0" presId="urn:microsoft.com/office/officeart/2016/7/layout/LinearArrowProcessNumbered"/>
    <dgm:cxn modelId="{638AD46F-34B2-498C-A01E-6D80427DBA51}" type="presOf" srcId="{4F7F78EB-97D2-478E-8464-48B38C3E0CBB}" destId="{A0E04013-232C-43E4-8C99-DF512E8404BA}" srcOrd="0" destOrd="0" presId="urn:microsoft.com/office/officeart/2016/7/layout/LinearArrowProcessNumbered"/>
    <dgm:cxn modelId="{50133E74-8EB9-436D-A4B7-D7AE829860DD}" type="presOf" srcId="{32402BF6-58DC-4D79-A2AA-BE6143320183}" destId="{1977B87B-EF5D-4215-961C-199D06558A8E}" srcOrd="0" destOrd="0" presId="urn:microsoft.com/office/officeart/2016/7/layout/LinearArrowProcessNumbered"/>
    <dgm:cxn modelId="{CD304854-81AF-43A8-998B-9D96D7D4409E}" srcId="{8EBBCF7A-F7A5-4BF5-B6A3-345CF855943C}" destId="{FA34B926-608F-4187-8420-0281B215AADC}" srcOrd="3" destOrd="0" parTransId="{EDB9D52D-CFEB-489B-BE85-7EF09689D722}" sibTransId="{EC05E772-33F7-4608-87E7-E03C6AEF219A}"/>
    <dgm:cxn modelId="{87E84C57-44CC-4863-9052-0B58B87F7EB0}" type="presOf" srcId="{84F541F2-798F-4D95-9FA3-1BB1F9CEF104}" destId="{B466684A-F19C-4631-8FC0-FB5FCF347471}" srcOrd="0" destOrd="0" presId="urn:microsoft.com/office/officeart/2016/7/layout/LinearArrowProcessNumbered"/>
    <dgm:cxn modelId="{F43F2358-A29F-45A4-A13C-D35BFD6465A1}" type="presOf" srcId="{8EBBCF7A-F7A5-4BF5-B6A3-345CF855943C}" destId="{30127562-9D12-4749-AF51-6F62333A2BBB}" srcOrd="0" destOrd="0" presId="urn:microsoft.com/office/officeart/2016/7/layout/LinearArrowProcessNumbered"/>
    <dgm:cxn modelId="{A0E979AF-39CC-4907-84B2-0D807B5E79C5}" srcId="{8EBBCF7A-F7A5-4BF5-B6A3-345CF855943C}" destId="{32402BF6-58DC-4D79-A2AA-BE6143320183}" srcOrd="2" destOrd="0" parTransId="{C940C3F1-CDF4-4CBA-8C8F-4CFBD69870BE}" sibTransId="{218DCB76-34C1-4506-80C7-2F9925957A81}"/>
    <dgm:cxn modelId="{9EBF6BB9-77E1-4DCC-9277-F411F60D5E1C}" type="presOf" srcId="{DD299562-40FB-4822-B4A1-2CE00A2D0DAE}" destId="{752BB1D0-75A5-44A2-B5D6-75E251549248}" srcOrd="0" destOrd="0" presId="urn:microsoft.com/office/officeart/2016/7/layout/LinearArrowProcessNumbered"/>
    <dgm:cxn modelId="{16F479C0-94C2-4E70-9970-44053B9B3B4E}" type="presOf" srcId="{3D09CCD6-14B8-48C4-9A71-1942DA44F452}" destId="{856AAE2C-5D39-46AE-9523-0AFF318374FB}" srcOrd="0" destOrd="0" presId="urn:microsoft.com/office/officeart/2016/7/layout/LinearArrowProcessNumbered"/>
    <dgm:cxn modelId="{C16596C9-D1B0-4AA2-93D5-2CD8634CD4C1}" type="presOf" srcId="{FA34B926-608F-4187-8420-0281B215AADC}" destId="{7E30BA81-266F-419E-82A8-16F3D2D734A0}" srcOrd="0" destOrd="0" presId="urn:microsoft.com/office/officeart/2016/7/layout/LinearArrowProcessNumbered"/>
    <dgm:cxn modelId="{2B1795D0-6B67-4F02-97C1-08ED88B07AF9}" type="presOf" srcId="{8986D609-A090-4D01-A4A8-42B008DF6846}" destId="{DE342646-FD60-4CB4-BA55-0A1B0E5226A3}" srcOrd="0" destOrd="0" presId="urn:microsoft.com/office/officeart/2016/7/layout/LinearArrowProcessNumbered"/>
    <dgm:cxn modelId="{7AC0C4D5-7B78-40E5-B942-5C877844257F}" type="presOf" srcId="{21F44B1B-1B6D-46C4-BA16-E0DD306D29ED}" destId="{C833034E-DD3D-4995-9FFE-494550095876}" srcOrd="0" destOrd="0" presId="urn:microsoft.com/office/officeart/2016/7/layout/LinearArrowProcessNumbered"/>
    <dgm:cxn modelId="{C6EE58DA-677B-4E30-B7EC-28737EA8AFA4}" srcId="{8EBBCF7A-F7A5-4BF5-B6A3-345CF855943C}" destId="{69197860-15B7-4E8E-9BFD-F7A1D14D879B}" srcOrd="0" destOrd="0" parTransId="{E71EACD3-7B77-438E-8A6E-C69EAB66BF40}" sibTransId="{98461FE7-ACE4-4D7D-BA51-B19AE3E8DC75}"/>
    <dgm:cxn modelId="{7065A3EA-FBEA-407D-A736-5CBCBABB13D6}" srcId="{8EBBCF7A-F7A5-4BF5-B6A3-345CF855943C}" destId="{21F44B1B-1B6D-46C4-BA16-E0DD306D29ED}" srcOrd="1" destOrd="0" parTransId="{38849563-2173-4145-B338-79D66AA44C86}" sibTransId="{40A218CE-2356-4D83-AF68-05ADACEC1EE8}"/>
    <dgm:cxn modelId="{023EFBED-306C-46E1-B22B-89655E4AB267}" srcId="{8EBBCF7A-F7A5-4BF5-B6A3-345CF855943C}" destId="{652CC3A6-FDD2-441F-B0D1-542D989C2C9E}" srcOrd="7" destOrd="0" parTransId="{ECA56E04-6466-456E-9FFD-6CF3032AE8D0}" sibTransId="{818DDB58-BF49-42D6-B373-5E0CC739BFFE}"/>
    <dgm:cxn modelId="{56FD27EE-11B2-478C-904F-FF7651BF3FC8}" type="presOf" srcId="{218DCB76-34C1-4506-80C7-2F9925957A81}" destId="{FF06A0C4-B5C5-4E19-BFF8-3275E48C22E7}" srcOrd="0" destOrd="0" presId="urn:microsoft.com/office/officeart/2016/7/layout/LinearArrowProcessNumbered"/>
    <dgm:cxn modelId="{FA0311EF-F9E1-4EA1-B5E8-22814D3B72C3}" type="presOf" srcId="{E91FDD07-C92A-4164-B54D-9C84CF239918}" destId="{5E2A0B4F-F00D-4C23-820A-564477361150}" srcOrd="0" destOrd="0" presId="urn:microsoft.com/office/officeart/2016/7/layout/LinearArrowProcessNumbered"/>
    <dgm:cxn modelId="{D8EF38FA-3322-48EA-A518-F52A1A8A7D4C}" type="presOf" srcId="{69197860-15B7-4E8E-9BFD-F7A1D14D879B}" destId="{9C83BC5E-66A4-417A-A973-9FC9AD2B0FAB}" srcOrd="0" destOrd="0" presId="urn:microsoft.com/office/officeart/2016/7/layout/LinearArrowProcessNumbered"/>
    <dgm:cxn modelId="{BFC6C48F-B674-4A8F-9A05-8D2926C44018}" type="presParOf" srcId="{30127562-9D12-4749-AF51-6F62333A2BBB}" destId="{34D300B7-07C7-4D8C-A86D-0A1135D0DC41}" srcOrd="0" destOrd="0" presId="urn:microsoft.com/office/officeart/2016/7/layout/LinearArrowProcessNumbered"/>
    <dgm:cxn modelId="{0582B412-F3A7-42BD-9B94-586CB93D96D1}" type="presParOf" srcId="{34D300B7-07C7-4D8C-A86D-0A1135D0DC41}" destId="{665B69B4-DF06-4259-BC1A-E0D9E750AA00}" srcOrd="0" destOrd="0" presId="urn:microsoft.com/office/officeart/2016/7/layout/LinearArrowProcessNumbered"/>
    <dgm:cxn modelId="{E46F88A8-4509-400D-A8FD-27A3EC123ED0}" type="presParOf" srcId="{34D300B7-07C7-4D8C-A86D-0A1135D0DC41}" destId="{5F22D2FC-0F6F-4719-BE99-87E548C2E879}" srcOrd="1" destOrd="0" presId="urn:microsoft.com/office/officeart/2016/7/layout/LinearArrowProcessNumbered"/>
    <dgm:cxn modelId="{B9CFAA06-C6F9-4C00-9C24-81DF6F70B8C8}" type="presParOf" srcId="{5F22D2FC-0F6F-4719-BE99-87E548C2E879}" destId="{3748E3DD-1A8C-460B-82C5-CEF66F9EA943}" srcOrd="0" destOrd="0" presId="urn:microsoft.com/office/officeart/2016/7/layout/LinearArrowProcessNumbered"/>
    <dgm:cxn modelId="{05D5CE5D-5842-48FC-9987-337E45DDB4C1}" type="presParOf" srcId="{5F22D2FC-0F6F-4719-BE99-87E548C2E879}" destId="{BF9FC359-FDE7-4D59-A9D0-72AA60427548}" srcOrd="1" destOrd="0" presId="urn:microsoft.com/office/officeart/2016/7/layout/LinearArrowProcessNumbered"/>
    <dgm:cxn modelId="{48C348F5-1893-4AD7-8F6F-319400440539}" type="presParOf" srcId="{5F22D2FC-0F6F-4719-BE99-87E548C2E879}" destId="{7925CAA2-D056-4299-8502-830FCB259027}" srcOrd="2" destOrd="0" presId="urn:microsoft.com/office/officeart/2016/7/layout/LinearArrowProcessNumbered"/>
    <dgm:cxn modelId="{2BDFE2B1-F0F6-42B5-858C-5BA226023929}" type="presParOf" srcId="{5F22D2FC-0F6F-4719-BE99-87E548C2E879}" destId="{E4AA3BA6-B840-4A8F-BBA8-F04C078D3F9F}" srcOrd="3" destOrd="0" presId="urn:microsoft.com/office/officeart/2016/7/layout/LinearArrowProcessNumbered"/>
    <dgm:cxn modelId="{0C42D81A-2544-4CA9-AAC9-72043055D807}" type="presParOf" srcId="{34D300B7-07C7-4D8C-A86D-0A1135D0DC41}" destId="{9C83BC5E-66A4-417A-A973-9FC9AD2B0FAB}" srcOrd="2" destOrd="0" presId="urn:microsoft.com/office/officeart/2016/7/layout/LinearArrowProcessNumbered"/>
    <dgm:cxn modelId="{0E4773A7-33A5-4E05-9FB7-3EBBE364D4F3}" type="presParOf" srcId="{30127562-9D12-4749-AF51-6F62333A2BBB}" destId="{2EFAC5C0-ECD9-45AE-AD38-7E59CC98D493}" srcOrd="1" destOrd="0" presId="urn:microsoft.com/office/officeart/2016/7/layout/LinearArrowProcessNumbered"/>
    <dgm:cxn modelId="{43572539-2B82-466D-AD67-C32B8CDA0D8D}" type="presParOf" srcId="{30127562-9D12-4749-AF51-6F62333A2BBB}" destId="{BD84D4B7-DCF0-4874-98AB-8CAE98D6D48A}" srcOrd="2" destOrd="0" presId="urn:microsoft.com/office/officeart/2016/7/layout/LinearArrowProcessNumbered"/>
    <dgm:cxn modelId="{1A86202D-9499-44B1-9156-DD4295141285}" type="presParOf" srcId="{BD84D4B7-DCF0-4874-98AB-8CAE98D6D48A}" destId="{01AFA529-F601-4A65-B111-9108380F61B9}" srcOrd="0" destOrd="0" presId="urn:microsoft.com/office/officeart/2016/7/layout/LinearArrowProcessNumbered"/>
    <dgm:cxn modelId="{ED1DF581-1B9E-4F63-9005-AD9679B17745}" type="presParOf" srcId="{BD84D4B7-DCF0-4874-98AB-8CAE98D6D48A}" destId="{E100E79E-4392-4C8A-A8C6-8E0520E0AF7E}" srcOrd="1" destOrd="0" presId="urn:microsoft.com/office/officeart/2016/7/layout/LinearArrowProcessNumbered"/>
    <dgm:cxn modelId="{5AD3CFB6-7306-4D1C-8E67-2623872EAF3E}" type="presParOf" srcId="{E100E79E-4392-4C8A-A8C6-8E0520E0AF7E}" destId="{55353D29-AFF5-4702-B035-57264B3FDC46}" srcOrd="0" destOrd="0" presId="urn:microsoft.com/office/officeart/2016/7/layout/LinearArrowProcessNumbered"/>
    <dgm:cxn modelId="{C4A605AC-CC87-4CC6-B8CA-A678FA4CC3C8}" type="presParOf" srcId="{E100E79E-4392-4C8A-A8C6-8E0520E0AF7E}" destId="{92E9459E-091C-48AA-A28F-219B9F76D93B}" srcOrd="1" destOrd="0" presId="urn:microsoft.com/office/officeart/2016/7/layout/LinearArrowProcessNumbered"/>
    <dgm:cxn modelId="{540015A9-32B6-4F37-867A-8C21A5648BD7}" type="presParOf" srcId="{E100E79E-4392-4C8A-A8C6-8E0520E0AF7E}" destId="{6A7134A8-FEDD-46CE-AE35-E1730CEA63C5}" srcOrd="2" destOrd="0" presId="urn:microsoft.com/office/officeart/2016/7/layout/LinearArrowProcessNumbered"/>
    <dgm:cxn modelId="{2540BBEB-5323-477F-B1E6-042520EC6CC1}" type="presParOf" srcId="{E100E79E-4392-4C8A-A8C6-8E0520E0AF7E}" destId="{944DCFDD-C9A8-42C9-94B9-1072B7889226}" srcOrd="3" destOrd="0" presId="urn:microsoft.com/office/officeart/2016/7/layout/LinearArrowProcessNumbered"/>
    <dgm:cxn modelId="{4A7F776D-6136-45BD-8197-8595E92683C5}" type="presParOf" srcId="{BD84D4B7-DCF0-4874-98AB-8CAE98D6D48A}" destId="{C833034E-DD3D-4995-9FFE-494550095876}" srcOrd="2" destOrd="0" presId="urn:microsoft.com/office/officeart/2016/7/layout/LinearArrowProcessNumbered"/>
    <dgm:cxn modelId="{B68803A2-7D37-4AAB-9306-88AD1B87E975}" type="presParOf" srcId="{30127562-9D12-4749-AF51-6F62333A2BBB}" destId="{F5FB3041-9A23-4CE6-B7C6-23C5A041BF84}" srcOrd="3" destOrd="0" presId="urn:microsoft.com/office/officeart/2016/7/layout/LinearArrowProcessNumbered"/>
    <dgm:cxn modelId="{2F74AE51-9436-4EC4-9FD2-DD7BD4F468D1}" type="presParOf" srcId="{30127562-9D12-4749-AF51-6F62333A2BBB}" destId="{E75E55F5-E6DC-4CF5-BACC-64C45AC98714}" srcOrd="4" destOrd="0" presId="urn:microsoft.com/office/officeart/2016/7/layout/LinearArrowProcessNumbered"/>
    <dgm:cxn modelId="{F4E79340-25FF-44C2-840B-A863C53B3298}" type="presParOf" srcId="{E75E55F5-E6DC-4CF5-BACC-64C45AC98714}" destId="{C392EC9A-9CC5-4A82-989D-AFA72DDAB939}" srcOrd="0" destOrd="0" presId="urn:microsoft.com/office/officeart/2016/7/layout/LinearArrowProcessNumbered"/>
    <dgm:cxn modelId="{7FB71620-B6F4-44F0-A5A0-3DA902A60798}" type="presParOf" srcId="{E75E55F5-E6DC-4CF5-BACC-64C45AC98714}" destId="{82CB3BFE-1984-44FA-8186-BB90D542C28E}" srcOrd="1" destOrd="0" presId="urn:microsoft.com/office/officeart/2016/7/layout/LinearArrowProcessNumbered"/>
    <dgm:cxn modelId="{76D223CF-6E3A-4E9F-B971-8D35C5173CD8}" type="presParOf" srcId="{82CB3BFE-1984-44FA-8186-BB90D542C28E}" destId="{78BC67E0-39DC-4358-9834-FD2A0DA7ADA2}" srcOrd="0" destOrd="0" presId="urn:microsoft.com/office/officeart/2016/7/layout/LinearArrowProcessNumbered"/>
    <dgm:cxn modelId="{9F841CC5-2A64-4084-A71E-C637AA2BBD31}" type="presParOf" srcId="{82CB3BFE-1984-44FA-8186-BB90D542C28E}" destId="{7F21A8A2-D871-4928-9829-62CB63171AC2}" srcOrd="1" destOrd="0" presId="urn:microsoft.com/office/officeart/2016/7/layout/LinearArrowProcessNumbered"/>
    <dgm:cxn modelId="{9351F0B7-1800-41E7-8DC4-6F89D87D3CE7}" type="presParOf" srcId="{82CB3BFE-1984-44FA-8186-BB90D542C28E}" destId="{FF06A0C4-B5C5-4E19-BFF8-3275E48C22E7}" srcOrd="2" destOrd="0" presId="urn:microsoft.com/office/officeart/2016/7/layout/LinearArrowProcessNumbered"/>
    <dgm:cxn modelId="{36C3C56A-2A8F-47C7-8423-F956EC76D177}" type="presParOf" srcId="{82CB3BFE-1984-44FA-8186-BB90D542C28E}" destId="{87367F02-1B7A-456C-ACA3-AD3A93ABC9A4}" srcOrd="3" destOrd="0" presId="urn:microsoft.com/office/officeart/2016/7/layout/LinearArrowProcessNumbered"/>
    <dgm:cxn modelId="{035B6B87-452F-4ED2-A35D-CD395F25D1FF}" type="presParOf" srcId="{E75E55F5-E6DC-4CF5-BACC-64C45AC98714}" destId="{1977B87B-EF5D-4215-961C-199D06558A8E}" srcOrd="2" destOrd="0" presId="urn:microsoft.com/office/officeart/2016/7/layout/LinearArrowProcessNumbered"/>
    <dgm:cxn modelId="{65A8A0D6-C861-4209-B192-B696DDA83394}" type="presParOf" srcId="{30127562-9D12-4749-AF51-6F62333A2BBB}" destId="{E283CCE7-7F09-4B63-9523-E83FE00C4661}" srcOrd="5" destOrd="0" presId="urn:microsoft.com/office/officeart/2016/7/layout/LinearArrowProcessNumbered"/>
    <dgm:cxn modelId="{1D2DD882-B0B5-4C3F-A9B8-BD2242228FAB}" type="presParOf" srcId="{30127562-9D12-4749-AF51-6F62333A2BBB}" destId="{E164A53A-9E07-4CE7-B05B-3ED6C9746AE4}" srcOrd="6" destOrd="0" presId="urn:microsoft.com/office/officeart/2016/7/layout/LinearArrowProcessNumbered"/>
    <dgm:cxn modelId="{2A0BEC20-B173-46F5-B818-612FD89EFAC4}" type="presParOf" srcId="{E164A53A-9E07-4CE7-B05B-3ED6C9746AE4}" destId="{3F53A473-C02F-496D-B1AD-EF452B0C6F39}" srcOrd="0" destOrd="0" presId="urn:microsoft.com/office/officeart/2016/7/layout/LinearArrowProcessNumbered"/>
    <dgm:cxn modelId="{21991859-3975-4E8F-BA74-8FE4078C81DF}" type="presParOf" srcId="{E164A53A-9E07-4CE7-B05B-3ED6C9746AE4}" destId="{9682EB37-3DB1-49A1-93A6-12DA9DAA436E}" srcOrd="1" destOrd="0" presId="urn:microsoft.com/office/officeart/2016/7/layout/LinearArrowProcessNumbered"/>
    <dgm:cxn modelId="{570149DF-8244-402D-9B97-8C2DD6DF352C}" type="presParOf" srcId="{9682EB37-3DB1-49A1-93A6-12DA9DAA436E}" destId="{43753417-3571-4E82-A9D6-257070D731A7}" srcOrd="0" destOrd="0" presId="urn:microsoft.com/office/officeart/2016/7/layout/LinearArrowProcessNumbered"/>
    <dgm:cxn modelId="{F282A9DD-6C60-45AB-B9B1-BA66D97FFD92}" type="presParOf" srcId="{9682EB37-3DB1-49A1-93A6-12DA9DAA436E}" destId="{AD79CD2B-B6C1-458E-BC91-86C70300201E}" srcOrd="1" destOrd="0" presId="urn:microsoft.com/office/officeart/2016/7/layout/LinearArrowProcessNumbered"/>
    <dgm:cxn modelId="{5DE28470-AF1D-4819-A6B7-50F4D01F7FA7}" type="presParOf" srcId="{9682EB37-3DB1-49A1-93A6-12DA9DAA436E}" destId="{205D3D07-098D-4CBA-AE96-E20093517ED9}" srcOrd="2" destOrd="0" presId="urn:microsoft.com/office/officeart/2016/7/layout/LinearArrowProcessNumbered"/>
    <dgm:cxn modelId="{A0C186F4-BC1F-4FD8-AB08-2EBF2FA8F820}" type="presParOf" srcId="{9682EB37-3DB1-49A1-93A6-12DA9DAA436E}" destId="{97975EC0-BAB9-455A-A58E-6D95CBAC6177}" srcOrd="3" destOrd="0" presId="urn:microsoft.com/office/officeart/2016/7/layout/LinearArrowProcessNumbered"/>
    <dgm:cxn modelId="{FE1AFD1C-3CDD-424C-B35D-36C74C84B13F}" type="presParOf" srcId="{E164A53A-9E07-4CE7-B05B-3ED6C9746AE4}" destId="{7E30BA81-266F-419E-82A8-16F3D2D734A0}" srcOrd="2" destOrd="0" presId="urn:microsoft.com/office/officeart/2016/7/layout/LinearArrowProcessNumbered"/>
    <dgm:cxn modelId="{E3013BA3-E8CC-436E-A3EE-9A21F935FD97}" type="presParOf" srcId="{30127562-9D12-4749-AF51-6F62333A2BBB}" destId="{1FE88F78-492F-4394-A99C-764D593A3C56}" srcOrd="7" destOrd="0" presId="urn:microsoft.com/office/officeart/2016/7/layout/LinearArrowProcessNumbered"/>
    <dgm:cxn modelId="{AD114DA6-F6A3-49B7-8964-0C18BD60B740}" type="presParOf" srcId="{30127562-9D12-4749-AF51-6F62333A2BBB}" destId="{7E829016-0AA2-4C23-B896-EE2793683EBE}" srcOrd="8" destOrd="0" presId="urn:microsoft.com/office/officeart/2016/7/layout/LinearArrowProcessNumbered"/>
    <dgm:cxn modelId="{2BD89729-F9F3-417F-A27C-FEC68C4F9645}" type="presParOf" srcId="{7E829016-0AA2-4C23-B896-EE2793683EBE}" destId="{EBC6114B-44FD-4E38-B5EB-6E7BC13D6398}" srcOrd="0" destOrd="0" presId="urn:microsoft.com/office/officeart/2016/7/layout/LinearArrowProcessNumbered"/>
    <dgm:cxn modelId="{E4306C52-B8B2-4591-A12A-03179E339E36}" type="presParOf" srcId="{7E829016-0AA2-4C23-B896-EE2793683EBE}" destId="{1C8DCA07-D6AC-4C3A-8470-76824B772556}" srcOrd="1" destOrd="0" presId="urn:microsoft.com/office/officeart/2016/7/layout/LinearArrowProcessNumbered"/>
    <dgm:cxn modelId="{1E6F3F8C-B0FA-4C2C-B4F0-DF65E15127C6}" type="presParOf" srcId="{1C8DCA07-D6AC-4C3A-8470-76824B772556}" destId="{0C7F11D0-60D4-4DA6-9537-0D7C95CE878D}" srcOrd="0" destOrd="0" presId="urn:microsoft.com/office/officeart/2016/7/layout/LinearArrowProcessNumbered"/>
    <dgm:cxn modelId="{A07CE7D3-CB49-4C70-85AB-9ABD6B73AEB9}" type="presParOf" srcId="{1C8DCA07-D6AC-4C3A-8470-76824B772556}" destId="{E179E0AF-A36E-49D7-93F4-4EC2EC780F70}" srcOrd="1" destOrd="0" presId="urn:microsoft.com/office/officeart/2016/7/layout/LinearArrowProcessNumbered"/>
    <dgm:cxn modelId="{30AFB5FC-E282-4E64-89CC-B96FEF47558D}" type="presParOf" srcId="{1C8DCA07-D6AC-4C3A-8470-76824B772556}" destId="{A8519F93-F7C1-4C4C-99CF-F03E7374FEF8}" srcOrd="2" destOrd="0" presId="urn:microsoft.com/office/officeart/2016/7/layout/LinearArrowProcessNumbered"/>
    <dgm:cxn modelId="{DE624285-A48B-4414-85CA-2C45B26D1549}" type="presParOf" srcId="{1C8DCA07-D6AC-4C3A-8470-76824B772556}" destId="{CF702FD4-EA5C-4CA2-90BF-8EB0FE76EEB2}" srcOrd="3" destOrd="0" presId="urn:microsoft.com/office/officeart/2016/7/layout/LinearArrowProcessNumbered"/>
    <dgm:cxn modelId="{CD7C2AA3-15FB-4435-BE69-99F491612BBB}" type="presParOf" srcId="{7E829016-0AA2-4C23-B896-EE2793683EBE}" destId="{B466684A-F19C-4631-8FC0-FB5FCF347471}" srcOrd="2" destOrd="0" presId="urn:microsoft.com/office/officeart/2016/7/layout/LinearArrowProcessNumbered"/>
    <dgm:cxn modelId="{2009E744-06C1-4398-9B32-8A3FC028D43D}" type="presParOf" srcId="{30127562-9D12-4749-AF51-6F62333A2BBB}" destId="{820CE47E-DD05-496F-81E3-E23D91140D5F}" srcOrd="9" destOrd="0" presId="urn:microsoft.com/office/officeart/2016/7/layout/LinearArrowProcessNumbered"/>
    <dgm:cxn modelId="{605B47FF-0D91-4F77-BCEA-FA81742F6146}" type="presParOf" srcId="{30127562-9D12-4749-AF51-6F62333A2BBB}" destId="{B8793D08-243E-4535-87F4-C71DF4F934EA}" srcOrd="10" destOrd="0" presId="urn:microsoft.com/office/officeart/2016/7/layout/LinearArrowProcessNumbered"/>
    <dgm:cxn modelId="{67F791BE-7B94-4F37-BA1B-CC5461472A15}" type="presParOf" srcId="{B8793D08-243E-4535-87F4-C71DF4F934EA}" destId="{DA91A102-3F63-4BFE-BB66-CAD9A44CD0D5}" srcOrd="0" destOrd="0" presId="urn:microsoft.com/office/officeart/2016/7/layout/LinearArrowProcessNumbered"/>
    <dgm:cxn modelId="{673EB37A-0087-4806-BBE8-3482DC4DC25C}" type="presParOf" srcId="{B8793D08-243E-4535-87F4-C71DF4F934EA}" destId="{C022368C-E565-499C-B607-58C4CDE29C81}" srcOrd="1" destOrd="0" presId="urn:microsoft.com/office/officeart/2016/7/layout/LinearArrowProcessNumbered"/>
    <dgm:cxn modelId="{22D669B1-B898-42AE-A9B8-D6778DF04C29}" type="presParOf" srcId="{C022368C-E565-499C-B607-58C4CDE29C81}" destId="{43F9F231-D7C7-46AA-8F0D-DDB63E5014BB}" srcOrd="0" destOrd="0" presId="urn:microsoft.com/office/officeart/2016/7/layout/LinearArrowProcessNumbered"/>
    <dgm:cxn modelId="{866AF090-E500-4DF0-83D8-A740008AD35A}" type="presParOf" srcId="{C022368C-E565-499C-B607-58C4CDE29C81}" destId="{EFDB216A-9DA8-49F5-ACF6-96850EC9DCE6}" srcOrd="1" destOrd="0" presId="urn:microsoft.com/office/officeart/2016/7/layout/LinearArrowProcessNumbered"/>
    <dgm:cxn modelId="{1565774A-74EE-4A58-80BE-6B2C81E1FA7D}" type="presParOf" srcId="{C022368C-E565-499C-B607-58C4CDE29C81}" destId="{AAEACFC5-1A0E-4656-839B-CDD4C689BACC}" srcOrd="2" destOrd="0" presId="urn:microsoft.com/office/officeart/2016/7/layout/LinearArrowProcessNumbered"/>
    <dgm:cxn modelId="{1AC4C0A1-CE22-49A5-8B72-1059611CC887}" type="presParOf" srcId="{C022368C-E565-499C-B607-58C4CDE29C81}" destId="{7C63A2B4-6C0E-4728-9BD7-44D48D8A618D}" srcOrd="3" destOrd="0" presId="urn:microsoft.com/office/officeart/2016/7/layout/LinearArrowProcessNumbered"/>
    <dgm:cxn modelId="{25B2C5E3-AD0D-44BB-9000-C546E3298C3C}" type="presParOf" srcId="{B8793D08-243E-4535-87F4-C71DF4F934EA}" destId="{5E2A0B4F-F00D-4C23-820A-564477361150}" srcOrd="2" destOrd="0" presId="urn:microsoft.com/office/officeart/2016/7/layout/LinearArrowProcessNumbered"/>
    <dgm:cxn modelId="{5D576A1F-BC98-466B-A4F1-FE3C3F9A99F4}" type="presParOf" srcId="{30127562-9D12-4749-AF51-6F62333A2BBB}" destId="{609EC777-A08D-409B-88D3-900819200120}" srcOrd="11" destOrd="0" presId="urn:microsoft.com/office/officeart/2016/7/layout/LinearArrowProcessNumbered"/>
    <dgm:cxn modelId="{E248C17F-0FAD-43AC-876F-093BF905B786}" type="presParOf" srcId="{30127562-9D12-4749-AF51-6F62333A2BBB}" destId="{E89DE207-0A04-433E-95FE-6E73F9060D53}" srcOrd="12" destOrd="0" presId="urn:microsoft.com/office/officeart/2016/7/layout/LinearArrowProcessNumbered"/>
    <dgm:cxn modelId="{C0AEC55F-2A41-4014-973C-FC8F7AEC5239}" type="presParOf" srcId="{E89DE207-0A04-433E-95FE-6E73F9060D53}" destId="{7A40B99A-C6A6-49CA-A36F-B9E319ACEB31}" srcOrd="0" destOrd="0" presId="urn:microsoft.com/office/officeart/2016/7/layout/LinearArrowProcessNumbered"/>
    <dgm:cxn modelId="{21F0A9BC-A4B4-4FED-98D3-DF72FBD418FE}" type="presParOf" srcId="{E89DE207-0A04-433E-95FE-6E73F9060D53}" destId="{30573C93-428E-41B0-8AF1-7A20DE8C7395}" srcOrd="1" destOrd="0" presId="urn:microsoft.com/office/officeart/2016/7/layout/LinearArrowProcessNumbered"/>
    <dgm:cxn modelId="{A8878B33-631E-44A1-8243-BEE92EFABC2A}" type="presParOf" srcId="{30573C93-428E-41B0-8AF1-7A20DE8C7395}" destId="{D5A99A66-1805-482E-B28D-1B378E98C6C5}" srcOrd="0" destOrd="0" presId="urn:microsoft.com/office/officeart/2016/7/layout/LinearArrowProcessNumbered"/>
    <dgm:cxn modelId="{9F85DE0C-8065-42DE-BDEF-65A81E21B20C}" type="presParOf" srcId="{30573C93-428E-41B0-8AF1-7A20DE8C7395}" destId="{039D22A1-EA0F-489D-BAA3-EB97BEDFE099}" srcOrd="1" destOrd="0" presId="urn:microsoft.com/office/officeart/2016/7/layout/LinearArrowProcessNumbered"/>
    <dgm:cxn modelId="{672918EA-08AA-410B-B482-267E5A9A1815}" type="presParOf" srcId="{30573C93-428E-41B0-8AF1-7A20DE8C7395}" destId="{752BB1D0-75A5-44A2-B5D6-75E251549248}" srcOrd="2" destOrd="0" presId="urn:microsoft.com/office/officeart/2016/7/layout/LinearArrowProcessNumbered"/>
    <dgm:cxn modelId="{1EE56CD6-0CEA-4B96-B8CB-8880FD0C8EE5}" type="presParOf" srcId="{30573C93-428E-41B0-8AF1-7A20DE8C7395}" destId="{A97165E2-2971-4979-BF76-A2B6087640C2}" srcOrd="3" destOrd="0" presId="urn:microsoft.com/office/officeart/2016/7/layout/LinearArrowProcessNumbered"/>
    <dgm:cxn modelId="{00003544-5EAC-4E55-BC96-36B309EA69B4}" type="presParOf" srcId="{E89DE207-0A04-433E-95FE-6E73F9060D53}" destId="{DE342646-FD60-4CB4-BA55-0A1B0E5226A3}" srcOrd="2" destOrd="0" presId="urn:microsoft.com/office/officeart/2016/7/layout/LinearArrowProcessNumbered"/>
    <dgm:cxn modelId="{A72ACDF4-61E4-410E-A9BF-43583D4AF008}" type="presParOf" srcId="{30127562-9D12-4749-AF51-6F62333A2BBB}" destId="{28902186-2748-4220-823A-BFA87CE70C9D}" srcOrd="13" destOrd="0" presId="urn:microsoft.com/office/officeart/2016/7/layout/LinearArrowProcessNumbered"/>
    <dgm:cxn modelId="{1EDCD3BE-BD5F-4D92-9A14-723CD027F070}" type="presParOf" srcId="{30127562-9D12-4749-AF51-6F62333A2BBB}" destId="{E484D8F5-B0A0-42D4-ACF8-A03642D85393}" srcOrd="14" destOrd="0" presId="urn:microsoft.com/office/officeart/2016/7/layout/LinearArrowProcessNumbered"/>
    <dgm:cxn modelId="{8F64D324-7CA9-421E-A2BB-242790123F67}" type="presParOf" srcId="{E484D8F5-B0A0-42D4-ACF8-A03642D85393}" destId="{8B0E2D31-6577-4BBE-8624-515070157412}" srcOrd="0" destOrd="0" presId="urn:microsoft.com/office/officeart/2016/7/layout/LinearArrowProcessNumbered"/>
    <dgm:cxn modelId="{18DB3F62-5D29-42EE-8148-279AEBF4E4B9}" type="presParOf" srcId="{E484D8F5-B0A0-42D4-ACF8-A03642D85393}" destId="{C3A577BE-9296-453C-A3C3-22649367987F}" srcOrd="1" destOrd="0" presId="urn:microsoft.com/office/officeart/2016/7/layout/LinearArrowProcessNumbered"/>
    <dgm:cxn modelId="{8DF4060A-422E-42FE-98C6-FB0A5A9A0724}" type="presParOf" srcId="{C3A577BE-9296-453C-A3C3-22649367987F}" destId="{3E0A7026-5EFF-4BD6-ADDB-81501BD64717}" srcOrd="0" destOrd="0" presId="urn:microsoft.com/office/officeart/2016/7/layout/LinearArrowProcessNumbered"/>
    <dgm:cxn modelId="{ED4CF954-F2FE-4A48-A653-CF4E49A9BB62}" type="presParOf" srcId="{C3A577BE-9296-453C-A3C3-22649367987F}" destId="{69F2139C-D619-4B0D-A15D-DC17B6318432}" srcOrd="1" destOrd="0" presId="urn:microsoft.com/office/officeart/2016/7/layout/LinearArrowProcessNumbered"/>
    <dgm:cxn modelId="{A46D245A-74D7-409B-AD68-D1A1FDCF13B7}" type="presParOf" srcId="{C3A577BE-9296-453C-A3C3-22649367987F}" destId="{44ED70AD-E2FE-411B-987C-C3BBDC108598}" srcOrd="2" destOrd="0" presId="urn:microsoft.com/office/officeart/2016/7/layout/LinearArrowProcessNumbered"/>
    <dgm:cxn modelId="{2AF9DAEA-794C-455E-86AF-3FEFED223393}" type="presParOf" srcId="{C3A577BE-9296-453C-A3C3-22649367987F}" destId="{C298D92A-6E89-4AF5-8E3A-D38D6507947F}" srcOrd="3" destOrd="0" presId="urn:microsoft.com/office/officeart/2016/7/layout/LinearArrowProcessNumbered"/>
    <dgm:cxn modelId="{D3ED93A6-9796-4647-B55F-09AE16CAA8AD}" type="presParOf" srcId="{E484D8F5-B0A0-42D4-ACF8-A03642D85393}" destId="{FC6C6335-4DE2-4841-8BFE-12F50F6CD3E6}" srcOrd="2" destOrd="0" presId="urn:microsoft.com/office/officeart/2016/7/layout/LinearArrowProcessNumbered"/>
    <dgm:cxn modelId="{A787B38A-B7DD-4550-A6AC-2AB9BF0EFDD6}" type="presParOf" srcId="{30127562-9D12-4749-AF51-6F62333A2BBB}" destId="{0E765D34-9CE6-4C7F-85CE-E668E93A50D8}" srcOrd="15" destOrd="0" presId="urn:microsoft.com/office/officeart/2016/7/layout/LinearArrowProcessNumbered"/>
    <dgm:cxn modelId="{96305315-1E39-4066-A5DD-E54F0109595C}" type="presParOf" srcId="{30127562-9D12-4749-AF51-6F62333A2BBB}" destId="{9C71029E-6D6A-42E8-BD40-70BA24C5D456}" srcOrd="16" destOrd="0" presId="urn:microsoft.com/office/officeart/2016/7/layout/LinearArrowProcessNumbered"/>
    <dgm:cxn modelId="{5327E842-93F9-45BA-86D1-8C6A0D536E1F}" type="presParOf" srcId="{9C71029E-6D6A-42E8-BD40-70BA24C5D456}" destId="{CDEF0CE9-1987-4EFD-8111-BA555B842472}" srcOrd="0" destOrd="0" presId="urn:microsoft.com/office/officeart/2016/7/layout/LinearArrowProcessNumbered"/>
    <dgm:cxn modelId="{F4E33281-49BF-4E73-922B-9A20212745A0}" type="presParOf" srcId="{9C71029E-6D6A-42E8-BD40-70BA24C5D456}" destId="{198765C9-ED8F-428E-B6AC-01F4AF5FF7E9}" srcOrd="1" destOrd="0" presId="urn:microsoft.com/office/officeart/2016/7/layout/LinearArrowProcessNumbered"/>
    <dgm:cxn modelId="{C55FFA94-C307-459E-80E6-5A07A0C99E67}" type="presParOf" srcId="{198765C9-ED8F-428E-B6AC-01F4AF5FF7E9}" destId="{B43F2365-4F49-4D9D-928F-55BB0580D2B4}" srcOrd="0" destOrd="0" presId="urn:microsoft.com/office/officeart/2016/7/layout/LinearArrowProcessNumbered"/>
    <dgm:cxn modelId="{A404BFFA-2150-4656-9E10-27C12CEFF27A}" type="presParOf" srcId="{198765C9-ED8F-428E-B6AC-01F4AF5FF7E9}" destId="{422E2F68-21A9-4F5C-9F57-CCBA63390D7F}" srcOrd="1" destOrd="0" presId="urn:microsoft.com/office/officeart/2016/7/layout/LinearArrowProcessNumbered"/>
    <dgm:cxn modelId="{F5857390-AAB5-4C7F-8703-11A555896E4F}" type="presParOf" srcId="{198765C9-ED8F-428E-B6AC-01F4AF5FF7E9}" destId="{A0E04013-232C-43E4-8C99-DF512E8404BA}" srcOrd="2" destOrd="0" presId="urn:microsoft.com/office/officeart/2016/7/layout/LinearArrowProcessNumbered"/>
    <dgm:cxn modelId="{E6AB6764-86AF-48B2-9028-5AB048B0016B}" type="presParOf" srcId="{198765C9-ED8F-428E-B6AC-01F4AF5FF7E9}" destId="{5ED8853C-845E-4262-B563-9DD22EB9A077}" srcOrd="3" destOrd="0" presId="urn:microsoft.com/office/officeart/2016/7/layout/LinearArrowProcessNumbered"/>
    <dgm:cxn modelId="{C9098BE7-7DAD-4640-9C07-C1BF7592D570}" type="presParOf" srcId="{9C71029E-6D6A-42E8-BD40-70BA24C5D456}" destId="{856AAE2C-5D39-46AE-9523-0AFF318374FB}" srcOrd="2" destOrd="0" presId="urn:microsoft.com/office/officeart/2016/7/layout/LinearArrowProcessNumbered"/>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7F496-62D9-4972-931E-D0331A3194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B64262A-DD57-40C0-9F1B-C7BA34F7D55A}">
      <dgm:prSet custT="1"/>
      <dgm:spPr/>
      <dgm:t>
        <a:bodyPr/>
        <a:lstStyle/>
        <a:p>
          <a:r>
            <a:rPr lang="tr-TR" sz="1400" dirty="0"/>
            <a:t>Fakültemiz dışından başvuru yapan öğrenciler, en erken üçüncü yarıyılın başında (1. sınıf bitince, 2. sınıf başlamadan), en geç ise dört yıllık programlarda beşinci yarıyılın başında (2. sınıf bitince, 3. sınıf başlamadan),  hazırlık sınıfı olan programlarda yedinci yarıyılın başında başvuru yapabilir.</a:t>
          </a:r>
          <a:endParaRPr lang="en-US" sz="1400" dirty="0"/>
        </a:p>
      </dgm:t>
    </dgm:pt>
    <dgm:pt modelId="{4BE879A8-AC6D-4416-996D-9207822BFD50}" type="parTrans" cxnId="{9395B62E-E7EC-4706-83E4-C83A9F7F7C36}">
      <dgm:prSet/>
      <dgm:spPr/>
      <dgm:t>
        <a:bodyPr/>
        <a:lstStyle/>
        <a:p>
          <a:endParaRPr lang="en-US" sz="1400"/>
        </a:p>
      </dgm:t>
    </dgm:pt>
    <dgm:pt modelId="{CAEECC21-A43B-48E3-90D0-2501208144ED}" type="sibTrans" cxnId="{9395B62E-E7EC-4706-83E4-C83A9F7F7C36}">
      <dgm:prSet custT="1"/>
      <dgm:spPr/>
      <dgm:t>
        <a:bodyPr/>
        <a:lstStyle/>
        <a:p>
          <a:endParaRPr lang="en-US" sz="1400"/>
        </a:p>
      </dgm:t>
    </dgm:pt>
    <dgm:pt modelId="{DBA5800C-6227-4B66-BFAD-D0C595C6E443}">
      <dgm:prSet custT="1"/>
      <dgm:spPr/>
      <dgm:t>
        <a:bodyPr/>
        <a:lstStyle/>
        <a:p>
          <a:pPr algn="l"/>
          <a:r>
            <a:rPr lang="tr-TR" sz="1400" dirty="0"/>
            <a:t>Aşağıdaki başvuru kriterlerine göre sonuçlar Çift Anadal-Yan Dal Komisyonu tarafından değerlendirilir:</a:t>
          </a:r>
          <a:endParaRPr lang="en-US" sz="1400" dirty="0"/>
        </a:p>
      </dgm:t>
    </dgm:pt>
    <dgm:pt modelId="{727CAE97-63A2-4169-B872-34BD7D726E7F}" type="parTrans" cxnId="{42EC3242-E2C1-493E-A382-110B03772B9F}">
      <dgm:prSet/>
      <dgm:spPr/>
      <dgm:t>
        <a:bodyPr/>
        <a:lstStyle/>
        <a:p>
          <a:endParaRPr lang="en-US" sz="1400"/>
        </a:p>
      </dgm:t>
    </dgm:pt>
    <dgm:pt modelId="{B4B778FA-725F-457C-9CE5-AA9DAA933EFE}" type="sibTrans" cxnId="{42EC3242-E2C1-493E-A382-110B03772B9F}">
      <dgm:prSet custT="1"/>
      <dgm:spPr/>
      <dgm:t>
        <a:bodyPr/>
        <a:lstStyle/>
        <a:p>
          <a:endParaRPr lang="en-US" sz="1400"/>
        </a:p>
      </dgm:t>
    </dgm:pt>
    <dgm:pt modelId="{34A8B83C-365B-4BA4-B8F2-3CC3C2D33EC4}">
      <dgm:prSet custT="1"/>
      <dgm:spPr/>
      <dgm:t>
        <a:bodyPr/>
        <a:lstStyle/>
        <a:p>
          <a:r>
            <a:rPr lang="tr-TR" sz="1400" dirty="0"/>
            <a:t>Başvurulan yarıyıla kadar olan </a:t>
          </a:r>
          <a:r>
            <a:rPr lang="tr-TR" sz="1400" b="1" dirty="0"/>
            <a:t>Anadalındaki </a:t>
          </a:r>
          <a:r>
            <a:rPr lang="tr-TR" sz="1400" dirty="0"/>
            <a:t>tüm derslerini almış ve başarmış olmak,</a:t>
          </a:r>
          <a:endParaRPr lang="en-US" sz="1400" dirty="0"/>
        </a:p>
      </dgm:t>
    </dgm:pt>
    <dgm:pt modelId="{24846936-BDD8-4F5B-B4A8-806B5B30F97F}" type="parTrans" cxnId="{5791D75D-726A-40BD-9479-8761CB6A88B4}">
      <dgm:prSet/>
      <dgm:spPr/>
      <dgm:t>
        <a:bodyPr/>
        <a:lstStyle/>
        <a:p>
          <a:endParaRPr lang="en-US" sz="1400"/>
        </a:p>
      </dgm:t>
    </dgm:pt>
    <dgm:pt modelId="{5BD011DD-9BD1-4F6D-BD2A-8F07689AB5AA}" type="sibTrans" cxnId="{5791D75D-726A-40BD-9479-8761CB6A88B4}">
      <dgm:prSet custT="1"/>
      <dgm:spPr/>
      <dgm:t>
        <a:bodyPr/>
        <a:lstStyle/>
        <a:p>
          <a:endParaRPr lang="en-US" sz="1400"/>
        </a:p>
      </dgm:t>
    </dgm:pt>
    <dgm:pt modelId="{F1C73614-0AFD-4F73-BB5F-908896B8CDC7}">
      <dgm:prSet custT="1"/>
      <dgm:spPr/>
      <dgm:t>
        <a:bodyPr/>
        <a:lstStyle/>
        <a:p>
          <a:r>
            <a:rPr lang="tr-TR" sz="1400" dirty="0"/>
            <a:t>GANO ≥ 3.00 ve Anadal programının ilgili sınıfında başarı sıralaması itibariyle ilk yüzde yirmi içerisinde bulunmak,</a:t>
          </a:r>
          <a:endParaRPr lang="en-US" sz="1400" dirty="0"/>
        </a:p>
      </dgm:t>
    </dgm:pt>
    <dgm:pt modelId="{7C01C27B-29CC-4CA8-B8FA-65D0CD8AA177}" type="parTrans" cxnId="{4FF92408-DC6D-49D1-B9E6-632B9BEB5985}">
      <dgm:prSet/>
      <dgm:spPr/>
      <dgm:t>
        <a:bodyPr/>
        <a:lstStyle/>
        <a:p>
          <a:endParaRPr lang="en-US" sz="1400"/>
        </a:p>
      </dgm:t>
    </dgm:pt>
    <dgm:pt modelId="{CF5BA7FA-447D-4372-AEDC-579E435482B8}" type="sibTrans" cxnId="{4FF92408-DC6D-49D1-B9E6-632B9BEB5985}">
      <dgm:prSet custT="1"/>
      <dgm:spPr/>
      <dgm:t>
        <a:bodyPr/>
        <a:lstStyle/>
        <a:p>
          <a:endParaRPr lang="en-US" sz="1400"/>
        </a:p>
      </dgm:t>
    </dgm:pt>
    <dgm:pt modelId="{4796237F-0C25-4B01-8CC4-F6BE3FB8974A}">
      <dgm:prSet custT="1"/>
      <dgm:spPr/>
      <dgm:t>
        <a:bodyPr/>
        <a:lstStyle/>
        <a:p>
          <a:r>
            <a:rPr lang="tr-TR" sz="1400" dirty="0"/>
            <a:t>Başka bir ÇAP / </a:t>
          </a:r>
          <a:r>
            <a:rPr lang="tr-TR" sz="1400" dirty="0" err="1"/>
            <a:t>Yandal</a:t>
          </a:r>
          <a:r>
            <a:rPr lang="tr-TR" sz="1400" dirty="0"/>
            <a:t> programına kayıtlı olmamak &amp; Disiplin cezası almamış olmak </a:t>
          </a:r>
          <a:endParaRPr lang="en-US" sz="1400" dirty="0"/>
        </a:p>
      </dgm:t>
    </dgm:pt>
    <dgm:pt modelId="{B5C938CD-7022-46A8-8333-8313382FB13D}" type="parTrans" cxnId="{91607621-C1E9-48A4-A792-48AF633DFDEC}">
      <dgm:prSet/>
      <dgm:spPr/>
      <dgm:t>
        <a:bodyPr/>
        <a:lstStyle/>
        <a:p>
          <a:endParaRPr lang="en-US" sz="1400"/>
        </a:p>
      </dgm:t>
    </dgm:pt>
    <dgm:pt modelId="{7FA1892F-CE46-4727-B510-E38D87D7938E}" type="sibTrans" cxnId="{91607621-C1E9-48A4-A792-48AF633DFDEC}">
      <dgm:prSet/>
      <dgm:spPr/>
      <dgm:t>
        <a:bodyPr/>
        <a:lstStyle/>
        <a:p>
          <a:endParaRPr lang="en-US" sz="1400"/>
        </a:p>
      </dgm:t>
    </dgm:pt>
    <dgm:pt modelId="{EDCA4D51-EA22-41F6-B717-515864D85CD8}" type="pres">
      <dgm:prSet presAssocID="{F417F496-62D9-4972-931E-D0331A3194D5}" presName="outerComposite" presStyleCnt="0">
        <dgm:presLayoutVars>
          <dgm:chMax val="5"/>
          <dgm:dir/>
          <dgm:resizeHandles val="exact"/>
        </dgm:presLayoutVars>
      </dgm:prSet>
      <dgm:spPr/>
    </dgm:pt>
    <dgm:pt modelId="{584A4833-8FD5-4B50-9136-0C05B27ED3B7}" type="pres">
      <dgm:prSet presAssocID="{F417F496-62D9-4972-931E-D0331A3194D5}" presName="dummyMaxCanvas" presStyleCnt="0">
        <dgm:presLayoutVars/>
      </dgm:prSet>
      <dgm:spPr/>
    </dgm:pt>
    <dgm:pt modelId="{BD2141ED-C033-4228-A112-98757CEAB52E}" type="pres">
      <dgm:prSet presAssocID="{F417F496-62D9-4972-931E-D0331A3194D5}" presName="FiveNodes_1" presStyleLbl="node1" presStyleIdx="0" presStyleCnt="5" custScaleX="114993" custLinFactNeighborX="7744" custLinFactNeighborY="14">
        <dgm:presLayoutVars>
          <dgm:bulletEnabled val="1"/>
        </dgm:presLayoutVars>
      </dgm:prSet>
      <dgm:spPr/>
    </dgm:pt>
    <dgm:pt modelId="{241AEE4B-D4D1-404F-84AC-07CE99CA08AA}" type="pres">
      <dgm:prSet presAssocID="{F417F496-62D9-4972-931E-D0331A3194D5}" presName="FiveNodes_2" presStyleLbl="node1" presStyleIdx="1" presStyleCnt="5" custScaleX="112270" custLinFactNeighborX="1101" custLinFactNeighborY="-435">
        <dgm:presLayoutVars>
          <dgm:bulletEnabled val="1"/>
        </dgm:presLayoutVars>
      </dgm:prSet>
      <dgm:spPr/>
    </dgm:pt>
    <dgm:pt modelId="{AD2F84F0-888A-4796-9886-9B0F77D1E038}" type="pres">
      <dgm:prSet presAssocID="{F417F496-62D9-4972-931E-D0331A3194D5}" presName="FiveNodes_3" presStyleLbl="node1" presStyleIdx="2" presStyleCnt="5">
        <dgm:presLayoutVars>
          <dgm:bulletEnabled val="1"/>
        </dgm:presLayoutVars>
      </dgm:prSet>
      <dgm:spPr/>
    </dgm:pt>
    <dgm:pt modelId="{05C5F778-C008-44C8-AA94-891073063804}" type="pres">
      <dgm:prSet presAssocID="{F417F496-62D9-4972-931E-D0331A3194D5}" presName="FiveNodes_4" presStyleLbl="node1" presStyleIdx="3" presStyleCnt="5" custLinFactNeighborX="-6795" custLinFactNeighborY="1968">
        <dgm:presLayoutVars>
          <dgm:bulletEnabled val="1"/>
        </dgm:presLayoutVars>
      </dgm:prSet>
      <dgm:spPr/>
    </dgm:pt>
    <dgm:pt modelId="{F3057816-4431-4238-BBC5-1E2195824217}" type="pres">
      <dgm:prSet presAssocID="{F417F496-62D9-4972-931E-D0331A3194D5}" presName="FiveNodes_5" presStyleLbl="node1" presStyleIdx="4" presStyleCnt="5" custLinFactNeighborX="-14156" custLinFactNeighborY="-4278">
        <dgm:presLayoutVars>
          <dgm:bulletEnabled val="1"/>
        </dgm:presLayoutVars>
      </dgm:prSet>
      <dgm:spPr/>
    </dgm:pt>
    <dgm:pt modelId="{B63819E8-C80F-4A91-B738-8C432B353F13}" type="pres">
      <dgm:prSet presAssocID="{F417F496-62D9-4972-931E-D0331A3194D5}" presName="FiveConn_1-2" presStyleLbl="fgAccFollowNode1" presStyleIdx="0" presStyleCnt="4" custLinFactX="61228" custLinFactNeighborX="100000" custLinFactNeighborY="-13162">
        <dgm:presLayoutVars>
          <dgm:bulletEnabled val="1"/>
        </dgm:presLayoutVars>
      </dgm:prSet>
      <dgm:spPr/>
    </dgm:pt>
    <dgm:pt modelId="{EA208523-2B70-4989-8497-790ED868DC96}" type="pres">
      <dgm:prSet presAssocID="{F417F496-62D9-4972-931E-D0331A3194D5}" presName="FiveConn_2-3" presStyleLbl="fgAccFollowNode1" presStyleIdx="1" presStyleCnt="4" custLinFactNeighborX="87260" custLinFactNeighborY="10258">
        <dgm:presLayoutVars>
          <dgm:bulletEnabled val="1"/>
        </dgm:presLayoutVars>
      </dgm:prSet>
      <dgm:spPr/>
    </dgm:pt>
    <dgm:pt modelId="{EBC7A7E7-600E-4910-96FC-90097B22EA03}" type="pres">
      <dgm:prSet presAssocID="{F417F496-62D9-4972-931E-D0331A3194D5}" presName="FiveConn_3-4" presStyleLbl="fgAccFollowNode1" presStyleIdx="2" presStyleCnt="4">
        <dgm:presLayoutVars>
          <dgm:bulletEnabled val="1"/>
        </dgm:presLayoutVars>
      </dgm:prSet>
      <dgm:spPr/>
    </dgm:pt>
    <dgm:pt modelId="{2685C127-8958-4DB4-95A4-308BEC0D7DAC}" type="pres">
      <dgm:prSet presAssocID="{F417F496-62D9-4972-931E-D0331A3194D5}" presName="FiveConn_4-5" presStyleLbl="fgAccFollowNode1" presStyleIdx="3" presStyleCnt="4" custLinFactNeighborX="-78969" custLinFactNeighborY="-4664">
        <dgm:presLayoutVars>
          <dgm:bulletEnabled val="1"/>
        </dgm:presLayoutVars>
      </dgm:prSet>
      <dgm:spPr/>
    </dgm:pt>
    <dgm:pt modelId="{8EEBFE0A-21C6-4A21-93D2-47DEC76C7F50}" type="pres">
      <dgm:prSet presAssocID="{F417F496-62D9-4972-931E-D0331A3194D5}" presName="FiveNodes_1_text" presStyleLbl="node1" presStyleIdx="4" presStyleCnt="5">
        <dgm:presLayoutVars>
          <dgm:bulletEnabled val="1"/>
        </dgm:presLayoutVars>
      </dgm:prSet>
      <dgm:spPr/>
    </dgm:pt>
    <dgm:pt modelId="{03BDBEC4-38E7-4C7F-ACA0-C2E7E3D58F65}" type="pres">
      <dgm:prSet presAssocID="{F417F496-62D9-4972-931E-D0331A3194D5}" presName="FiveNodes_2_text" presStyleLbl="node1" presStyleIdx="4" presStyleCnt="5">
        <dgm:presLayoutVars>
          <dgm:bulletEnabled val="1"/>
        </dgm:presLayoutVars>
      </dgm:prSet>
      <dgm:spPr/>
    </dgm:pt>
    <dgm:pt modelId="{93856A90-906E-4ED0-96E0-46F61A5EF749}" type="pres">
      <dgm:prSet presAssocID="{F417F496-62D9-4972-931E-D0331A3194D5}" presName="FiveNodes_3_text" presStyleLbl="node1" presStyleIdx="4" presStyleCnt="5">
        <dgm:presLayoutVars>
          <dgm:bulletEnabled val="1"/>
        </dgm:presLayoutVars>
      </dgm:prSet>
      <dgm:spPr/>
    </dgm:pt>
    <dgm:pt modelId="{DB290AE5-617C-46CF-9807-7D1D2D56A61A}" type="pres">
      <dgm:prSet presAssocID="{F417F496-62D9-4972-931E-D0331A3194D5}" presName="FiveNodes_4_text" presStyleLbl="node1" presStyleIdx="4" presStyleCnt="5">
        <dgm:presLayoutVars>
          <dgm:bulletEnabled val="1"/>
        </dgm:presLayoutVars>
      </dgm:prSet>
      <dgm:spPr/>
    </dgm:pt>
    <dgm:pt modelId="{979411A2-4D03-49BB-9EF9-21B45FFD8E66}" type="pres">
      <dgm:prSet presAssocID="{F417F496-62D9-4972-931E-D0331A3194D5}" presName="FiveNodes_5_text" presStyleLbl="node1" presStyleIdx="4" presStyleCnt="5">
        <dgm:presLayoutVars>
          <dgm:bulletEnabled val="1"/>
        </dgm:presLayoutVars>
      </dgm:prSet>
      <dgm:spPr/>
    </dgm:pt>
  </dgm:ptLst>
  <dgm:cxnLst>
    <dgm:cxn modelId="{4FF92408-DC6D-49D1-B9E6-632B9BEB5985}" srcId="{F417F496-62D9-4972-931E-D0331A3194D5}" destId="{F1C73614-0AFD-4F73-BB5F-908896B8CDC7}" srcOrd="3" destOrd="0" parTransId="{7C01C27B-29CC-4CA8-B8FA-65D0CD8AA177}" sibTransId="{CF5BA7FA-447D-4372-AEDC-579E435482B8}"/>
    <dgm:cxn modelId="{208EDA0C-253B-49BF-8F1B-EDB0801785DE}" type="presOf" srcId="{B4B778FA-725F-457C-9CE5-AA9DAA933EFE}" destId="{EA208523-2B70-4989-8497-790ED868DC96}" srcOrd="0" destOrd="0" presId="urn:microsoft.com/office/officeart/2005/8/layout/vProcess5"/>
    <dgm:cxn modelId="{1244E11F-86BC-41BF-9760-FD4400EE849E}" type="presOf" srcId="{F1C73614-0AFD-4F73-BB5F-908896B8CDC7}" destId="{05C5F778-C008-44C8-AA94-891073063804}" srcOrd="0" destOrd="0" presId="urn:microsoft.com/office/officeart/2005/8/layout/vProcess5"/>
    <dgm:cxn modelId="{91607621-C1E9-48A4-A792-48AF633DFDEC}" srcId="{F417F496-62D9-4972-931E-D0331A3194D5}" destId="{4796237F-0C25-4B01-8CC4-F6BE3FB8974A}" srcOrd="4" destOrd="0" parTransId="{B5C938CD-7022-46A8-8333-8313382FB13D}" sibTransId="{7FA1892F-CE46-4727-B510-E38D87D7938E}"/>
    <dgm:cxn modelId="{0E5C7322-8D0C-419B-B5ED-5677636BE272}" type="presOf" srcId="{5BD011DD-9BD1-4F6D-BD2A-8F07689AB5AA}" destId="{EBC7A7E7-600E-4910-96FC-90097B22EA03}" srcOrd="0" destOrd="0" presId="urn:microsoft.com/office/officeart/2005/8/layout/vProcess5"/>
    <dgm:cxn modelId="{24E8B52A-87A5-4E61-9CAE-9F1D078C8EE1}" type="presOf" srcId="{F1C73614-0AFD-4F73-BB5F-908896B8CDC7}" destId="{DB290AE5-617C-46CF-9807-7D1D2D56A61A}" srcOrd="1" destOrd="0" presId="urn:microsoft.com/office/officeart/2005/8/layout/vProcess5"/>
    <dgm:cxn modelId="{9395B62E-E7EC-4706-83E4-C83A9F7F7C36}" srcId="{F417F496-62D9-4972-931E-D0331A3194D5}" destId="{0B64262A-DD57-40C0-9F1B-C7BA34F7D55A}" srcOrd="0" destOrd="0" parTransId="{4BE879A8-AC6D-4416-996D-9207822BFD50}" sibTransId="{CAEECC21-A43B-48E3-90D0-2501208144ED}"/>
    <dgm:cxn modelId="{5791D75D-726A-40BD-9479-8761CB6A88B4}" srcId="{F417F496-62D9-4972-931E-D0331A3194D5}" destId="{34A8B83C-365B-4BA4-B8F2-3CC3C2D33EC4}" srcOrd="2" destOrd="0" parTransId="{24846936-BDD8-4F5B-B4A8-806B5B30F97F}" sibTransId="{5BD011DD-9BD1-4F6D-BD2A-8F07689AB5AA}"/>
    <dgm:cxn modelId="{42EC3242-E2C1-493E-A382-110B03772B9F}" srcId="{F417F496-62D9-4972-931E-D0331A3194D5}" destId="{DBA5800C-6227-4B66-BFAD-D0C595C6E443}" srcOrd="1" destOrd="0" parTransId="{727CAE97-63A2-4169-B872-34BD7D726E7F}" sibTransId="{B4B778FA-725F-457C-9CE5-AA9DAA933EFE}"/>
    <dgm:cxn modelId="{2ED5D16D-390E-4A9F-A9AF-BE2CF9742A74}" type="presOf" srcId="{DBA5800C-6227-4B66-BFAD-D0C595C6E443}" destId="{241AEE4B-D4D1-404F-84AC-07CE99CA08AA}" srcOrd="0" destOrd="0" presId="urn:microsoft.com/office/officeart/2005/8/layout/vProcess5"/>
    <dgm:cxn modelId="{680FAD6F-1E18-406F-8577-EA5A6486DEED}" type="presOf" srcId="{34A8B83C-365B-4BA4-B8F2-3CC3C2D33EC4}" destId="{93856A90-906E-4ED0-96E0-46F61A5EF749}" srcOrd="1" destOrd="0" presId="urn:microsoft.com/office/officeart/2005/8/layout/vProcess5"/>
    <dgm:cxn modelId="{0F06ED6F-B6B4-425C-807B-F45A135AB1DA}" type="presOf" srcId="{4796237F-0C25-4B01-8CC4-F6BE3FB8974A}" destId="{F3057816-4431-4238-BBC5-1E2195824217}" srcOrd="0" destOrd="0" presId="urn:microsoft.com/office/officeart/2005/8/layout/vProcess5"/>
    <dgm:cxn modelId="{F2FE267C-2DD1-4A50-B003-F7F9A131EE31}" type="presOf" srcId="{0B64262A-DD57-40C0-9F1B-C7BA34F7D55A}" destId="{BD2141ED-C033-4228-A112-98757CEAB52E}" srcOrd="0" destOrd="0" presId="urn:microsoft.com/office/officeart/2005/8/layout/vProcess5"/>
    <dgm:cxn modelId="{189A0989-9852-4960-B7A0-C0E37CBCF4DA}" type="presOf" srcId="{34A8B83C-365B-4BA4-B8F2-3CC3C2D33EC4}" destId="{AD2F84F0-888A-4796-9886-9B0F77D1E038}" srcOrd="0" destOrd="0" presId="urn:microsoft.com/office/officeart/2005/8/layout/vProcess5"/>
    <dgm:cxn modelId="{1DA2CC9C-B0B5-48CF-B7AF-CB15E93944CB}" type="presOf" srcId="{0B64262A-DD57-40C0-9F1B-C7BA34F7D55A}" destId="{8EEBFE0A-21C6-4A21-93D2-47DEC76C7F50}" srcOrd="1" destOrd="0" presId="urn:microsoft.com/office/officeart/2005/8/layout/vProcess5"/>
    <dgm:cxn modelId="{B2493AA5-BDBE-47AF-925B-8E8EF219E7BD}" type="presOf" srcId="{DBA5800C-6227-4B66-BFAD-D0C595C6E443}" destId="{03BDBEC4-38E7-4C7F-ACA0-C2E7E3D58F65}" srcOrd="1" destOrd="0" presId="urn:microsoft.com/office/officeart/2005/8/layout/vProcess5"/>
    <dgm:cxn modelId="{4CBB4AA8-62D3-4D57-97CF-985490BCDCB5}" type="presOf" srcId="{CF5BA7FA-447D-4372-AEDC-579E435482B8}" destId="{2685C127-8958-4DB4-95A4-308BEC0D7DAC}" srcOrd="0" destOrd="0" presId="urn:microsoft.com/office/officeart/2005/8/layout/vProcess5"/>
    <dgm:cxn modelId="{4B5C84AD-04E7-4CCF-B8AE-E3BC25AE748C}" type="presOf" srcId="{CAEECC21-A43B-48E3-90D0-2501208144ED}" destId="{B63819E8-C80F-4A91-B738-8C432B353F13}" srcOrd="0" destOrd="0" presId="urn:microsoft.com/office/officeart/2005/8/layout/vProcess5"/>
    <dgm:cxn modelId="{1A321DBA-07DF-43CC-85DA-2A227091C43D}" type="presOf" srcId="{F417F496-62D9-4972-931E-D0331A3194D5}" destId="{EDCA4D51-EA22-41F6-B717-515864D85CD8}" srcOrd="0" destOrd="0" presId="urn:microsoft.com/office/officeart/2005/8/layout/vProcess5"/>
    <dgm:cxn modelId="{E7934AE8-2F1B-4498-8322-7B59CC0E8540}" type="presOf" srcId="{4796237F-0C25-4B01-8CC4-F6BE3FB8974A}" destId="{979411A2-4D03-49BB-9EF9-21B45FFD8E66}" srcOrd="1" destOrd="0" presId="urn:microsoft.com/office/officeart/2005/8/layout/vProcess5"/>
    <dgm:cxn modelId="{12FFDCDD-2EB2-4BB2-B250-707F6E79CC72}" type="presParOf" srcId="{EDCA4D51-EA22-41F6-B717-515864D85CD8}" destId="{584A4833-8FD5-4B50-9136-0C05B27ED3B7}" srcOrd="0" destOrd="0" presId="urn:microsoft.com/office/officeart/2005/8/layout/vProcess5"/>
    <dgm:cxn modelId="{D5CD1D21-98F1-4A40-B27C-4E91B414CE3E}" type="presParOf" srcId="{EDCA4D51-EA22-41F6-B717-515864D85CD8}" destId="{BD2141ED-C033-4228-A112-98757CEAB52E}" srcOrd="1" destOrd="0" presId="urn:microsoft.com/office/officeart/2005/8/layout/vProcess5"/>
    <dgm:cxn modelId="{1A81BA0E-1131-4018-B804-6FEC22A3A41C}" type="presParOf" srcId="{EDCA4D51-EA22-41F6-B717-515864D85CD8}" destId="{241AEE4B-D4D1-404F-84AC-07CE99CA08AA}" srcOrd="2" destOrd="0" presId="urn:microsoft.com/office/officeart/2005/8/layout/vProcess5"/>
    <dgm:cxn modelId="{769AD4B6-1DE2-440D-A2C7-B8B40381AB4D}" type="presParOf" srcId="{EDCA4D51-EA22-41F6-B717-515864D85CD8}" destId="{AD2F84F0-888A-4796-9886-9B0F77D1E038}" srcOrd="3" destOrd="0" presId="urn:microsoft.com/office/officeart/2005/8/layout/vProcess5"/>
    <dgm:cxn modelId="{D893994F-87F0-4792-A9C4-5122BD0220A2}" type="presParOf" srcId="{EDCA4D51-EA22-41F6-B717-515864D85CD8}" destId="{05C5F778-C008-44C8-AA94-891073063804}" srcOrd="4" destOrd="0" presId="urn:microsoft.com/office/officeart/2005/8/layout/vProcess5"/>
    <dgm:cxn modelId="{CE5395DA-A1A0-47EF-A38C-019B62D3C358}" type="presParOf" srcId="{EDCA4D51-EA22-41F6-B717-515864D85CD8}" destId="{F3057816-4431-4238-BBC5-1E2195824217}" srcOrd="5" destOrd="0" presId="urn:microsoft.com/office/officeart/2005/8/layout/vProcess5"/>
    <dgm:cxn modelId="{555D31E2-10F4-40E8-8A32-A9BDF1EF7973}" type="presParOf" srcId="{EDCA4D51-EA22-41F6-B717-515864D85CD8}" destId="{B63819E8-C80F-4A91-B738-8C432B353F13}" srcOrd="6" destOrd="0" presId="urn:microsoft.com/office/officeart/2005/8/layout/vProcess5"/>
    <dgm:cxn modelId="{E4708205-0178-4C76-BDBF-072BDE3ADE62}" type="presParOf" srcId="{EDCA4D51-EA22-41F6-B717-515864D85CD8}" destId="{EA208523-2B70-4989-8497-790ED868DC96}" srcOrd="7" destOrd="0" presId="urn:microsoft.com/office/officeart/2005/8/layout/vProcess5"/>
    <dgm:cxn modelId="{F89D1F10-0334-435D-8B9B-2440BBBF6AF0}" type="presParOf" srcId="{EDCA4D51-EA22-41F6-B717-515864D85CD8}" destId="{EBC7A7E7-600E-4910-96FC-90097B22EA03}" srcOrd="8" destOrd="0" presId="urn:microsoft.com/office/officeart/2005/8/layout/vProcess5"/>
    <dgm:cxn modelId="{91F55652-E620-46E9-8624-6803C1E61FD3}" type="presParOf" srcId="{EDCA4D51-EA22-41F6-B717-515864D85CD8}" destId="{2685C127-8958-4DB4-95A4-308BEC0D7DAC}" srcOrd="9" destOrd="0" presId="urn:microsoft.com/office/officeart/2005/8/layout/vProcess5"/>
    <dgm:cxn modelId="{3D261FA1-5E66-44E1-9F7F-CE6252E35E68}" type="presParOf" srcId="{EDCA4D51-EA22-41F6-B717-515864D85CD8}" destId="{8EEBFE0A-21C6-4A21-93D2-47DEC76C7F50}" srcOrd="10" destOrd="0" presId="urn:microsoft.com/office/officeart/2005/8/layout/vProcess5"/>
    <dgm:cxn modelId="{D6B2CF97-673C-453F-AED2-0A287607BADD}" type="presParOf" srcId="{EDCA4D51-EA22-41F6-B717-515864D85CD8}" destId="{03BDBEC4-38E7-4C7F-ACA0-C2E7E3D58F65}" srcOrd="11" destOrd="0" presId="urn:microsoft.com/office/officeart/2005/8/layout/vProcess5"/>
    <dgm:cxn modelId="{F3F1A69D-35F9-4D43-9AAC-B705203D6ED4}" type="presParOf" srcId="{EDCA4D51-EA22-41F6-B717-515864D85CD8}" destId="{93856A90-906E-4ED0-96E0-46F61A5EF749}" srcOrd="12" destOrd="0" presId="urn:microsoft.com/office/officeart/2005/8/layout/vProcess5"/>
    <dgm:cxn modelId="{5A864F19-E705-48BB-B933-AA2BDD6242C6}" type="presParOf" srcId="{EDCA4D51-EA22-41F6-B717-515864D85CD8}" destId="{DB290AE5-617C-46CF-9807-7D1D2D56A61A}" srcOrd="13" destOrd="0" presId="urn:microsoft.com/office/officeart/2005/8/layout/vProcess5"/>
    <dgm:cxn modelId="{FC7FBE37-F4C8-43FC-AFB9-AE586D5684E8}" type="presParOf" srcId="{EDCA4D51-EA22-41F6-B717-515864D85CD8}" destId="{979411A2-4D03-49BB-9EF9-21B45FFD8E6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7F496-62D9-4972-931E-D0331A3194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B64262A-DD57-40C0-9F1B-C7BA34F7D55A}">
      <dgm:prSet custT="1"/>
      <dgm:spPr/>
      <dgm:t>
        <a:bodyPr/>
        <a:lstStyle/>
        <a:p>
          <a:r>
            <a:rPr lang="tr-TR" sz="1600" dirty="0">
              <a:latin typeface="Times New Roman" panose="02020603050405020304" pitchFamily="18" charset="0"/>
              <a:cs typeface="Times New Roman" panose="02020603050405020304" pitchFamily="18" charset="0"/>
            </a:rPr>
            <a:t>En az 3.00 </a:t>
          </a:r>
          <a:r>
            <a:rPr lang="tr-TR" sz="1600" dirty="0" err="1">
              <a:latin typeface="Times New Roman" panose="02020603050405020304" pitchFamily="18" charset="0"/>
              <a:cs typeface="Times New Roman" panose="02020603050405020304" pitchFamily="18" charset="0"/>
            </a:rPr>
            <a:t>GANO’ya</a:t>
          </a:r>
          <a:r>
            <a:rPr lang="tr-TR" sz="1600" dirty="0">
              <a:latin typeface="Times New Roman" panose="02020603050405020304" pitchFamily="18" charset="0"/>
              <a:cs typeface="Times New Roman" panose="02020603050405020304" pitchFamily="18" charset="0"/>
            </a:rPr>
            <a:t> sahip onaylı not durum belgesi (Transkript) / (Öğrenci işlerinden temin edilecek.) </a:t>
          </a:r>
          <a:endParaRPr lang="en-US" sz="1600" dirty="0">
            <a:latin typeface="Times New Roman" panose="02020603050405020304" pitchFamily="18" charset="0"/>
            <a:cs typeface="Times New Roman" panose="02020603050405020304" pitchFamily="18" charset="0"/>
          </a:endParaRPr>
        </a:p>
      </dgm:t>
    </dgm:pt>
    <dgm:pt modelId="{4BE879A8-AC6D-4416-996D-9207822BFD50}" type="parTrans" cxnId="{9395B62E-E7EC-4706-83E4-C83A9F7F7C36}">
      <dgm:prSet/>
      <dgm:spPr/>
      <dgm:t>
        <a:bodyPr/>
        <a:lstStyle/>
        <a:p>
          <a:endParaRPr lang="en-US" sz="1600">
            <a:latin typeface="Times New Roman" panose="02020603050405020304" pitchFamily="18" charset="0"/>
            <a:cs typeface="Times New Roman" panose="02020603050405020304" pitchFamily="18" charset="0"/>
          </a:endParaRPr>
        </a:p>
      </dgm:t>
    </dgm:pt>
    <dgm:pt modelId="{CAEECC21-A43B-48E3-90D0-2501208144ED}" type="sibTrans" cxnId="{9395B62E-E7EC-4706-83E4-C83A9F7F7C36}">
      <dgm:prSet custT="1"/>
      <dgm:spPr/>
      <dgm:t>
        <a:bodyPr/>
        <a:lstStyle/>
        <a:p>
          <a:endParaRPr lang="en-US" sz="1600">
            <a:latin typeface="Times New Roman" panose="02020603050405020304" pitchFamily="18" charset="0"/>
            <a:cs typeface="Times New Roman" panose="02020603050405020304" pitchFamily="18" charset="0"/>
          </a:endParaRPr>
        </a:p>
      </dgm:t>
    </dgm:pt>
    <dgm:pt modelId="{DBA5800C-6227-4B66-BFAD-D0C595C6E443}">
      <dgm:prSet custT="1"/>
      <dgm:spPr/>
      <dgm:t>
        <a:bodyPr/>
        <a:lstStyle/>
        <a:p>
          <a:pPr algn="l"/>
          <a:r>
            <a:rPr lang="tr-TR" sz="1600" dirty="0">
              <a:latin typeface="Times New Roman" panose="02020603050405020304" pitchFamily="18" charset="0"/>
              <a:cs typeface="Times New Roman" panose="02020603050405020304" pitchFamily="18" charset="0"/>
            </a:rPr>
            <a:t>Disiplin cezası almadığına dair belge  (Öğrenci işlerinden temin edilecek.) </a:t>
          </a:r>
          <a:endParaRPr lang="en-US" sz="1600" dirty="0">
            <a:latin typeface="Times New Roman" panose="02020603050405020304" pitchFamily="18" charset="0"/>
            <a:cs typeface="Times New Roman" panose="02020603050405020304" pitchFamily="18" charset="0"/>
          </a:endParaRPr>
        </a:p>
      </dgm:t>
    </dgm:pt>
    <dgm:pt modelId="{727CAE97-63A2-4169-B872-34BD7D726E7F}" type="parTrans" cxnId="{42EC3242-E2C1-493E-A382-110B03772B9F}">
      <dgm:prSet/>
      <dgm:spPr/>
      <dgm:t>
        <a:bodyPr/>
        <a:lstStyle/>
        <a:p>
          <a:endParaRPr lang="en-US" sz="1600">
            <a:latin typeface="Times New Roman" panose="02020603050405020304" pitchFamily="18" charset="0"/>
            <a:cs typeface="Times New Roman" panose="02020603050405020304" pitchFamily="18" charset="0"/>
          </a:endParaRPr>
        </a:p>
      </dgm:t>
    </dgm:pt>
    <dgm:pt modelId="{B4B778FA-725F-457C-9CE5-AA9DAA933EFE}" type="sibTrans" cxnId="{42EC3242-E2C1-493E-A382-110B03772B9F}">
      <dgm:prSet custT="1"/>
      <dgm:spPr/>
      <dgm:t>
        <a:bodyPr/>
        <a:lstStyle/>
        <a:p>
          <a:endParaRPr lang="en-US" sz="1600">
            <a:latin typeface="Times New Roman" panose="02020603050405020304" pitchFamily="18" charset="0"/>
            <a:cs typeface="Times New Roman" panose="02020603050405020304" pitchFamily="18" charset="0"/>
          </a:endParaRPr>
        </a:p>
      </dgm:t>
    </dgm:pt>
    <dgm:pt modelId="{34A8B83C-365B-4BA4-B8F2-3CC3C2D33EC4}">
      <dgm:prSet custT="1"/>
      <dgm:spPr/>
      <dgm:t>
        <a:bodyPr/>
        <a:lstStyle/>
        <a:p>
          <a:r>
            <a:rPr lang="tr-TR" sz="1600" dirty="0">
              <a:latin typeface="Times New Roman" panose="02020603050405020304" pitchFamily="18" charset="0"/>
              <a:cs typeface="Times New Roman" panose="02020603050405020304" pitchFamily="18" charset="0"/>
            </a:rPr>
            <a:t>Öğrencinin mevcut programının ilgili sınıfında başarı sıralamasında ilk yüzde yirmi içerisinde olduğunu belirten belge  (Öğrenci işlerinden temin edilecek.) </a:t>
          </a:r>
          <a:endParaRPr lang="en-US" sz="1600" dirty="0">
            <a:latin typeface="Times New Roman" panose="02020603050405020304" pitchFamily="18" charset="0"/>
            <a:cs typeface="Times New Roman" panose="02020603050405020304" pitchFamily="18" charset="0"/>
          </a:endParaRPr>
        </a:p>
      </dgm:t>
    </dgm:pt>
    <dgm:pt modelId="{24846936-BDD8-4F5B-B4A8-806B5B30F97F}" type="parTrans" cxnId="{5791D75D-726A-40BD-9479-8761CB6A88B4}">
      <dgm:prSet/>
      <dgm:spPr/>
      <dgm:t>
        <a:bodyPr/>
        <a:lstStyle/>
        <a:p>
          <a:endParaRPr lang="en-US" sz="1600">
            <a:latin typeface="Times New Roman" panose="02020603050405020304" pitchFamily="18" charset="0"/>
            <a:cs typeface="Times New Roman" panose="02020603050405020304" pitchFamily="18" charset="0"/>
          </a:endParaRPr>
        </a:p>
      </dgm:t>
    </dgm:pt>
    <dgm:pt modelId="{5BD011DD-9BD1-4F6D-BD2A-8F07689AB5AA}" type="sibTrans" cxnId="{5791D75D-726A-40BD-9479-8761CB6A88B4}">
      <dgm:prSet custT="1"/>
      <dgm:spPr/>
      <dgm:t>
        <a:bodyPr/>
        <a:lstStyle/>
        <a:p>
          <a:endParaRPr lang="en-US" sz="1600">
            <a:latin typeface="Times New Roman" panose="02020603050405020304" pitchFamily="18" charset="0"/>
            <a:cs typeface="Times New Roman" panose="02020603050405020304" pitchFamily="18" charset="0"/>
          </a:endParaRPr>
        </a:p>
      </dgm:t>
    </dgm:pt>
    <dgm:pt modelId="{F1C73614-0AFD-4F73-BB5F-908896B8CDC7}">
      <dgm:prSet custT="1"/>
      <dgm:spPr/>
      <dgm:t>
        <a:bodyPr/>
        <a:lstStyle/>
        <a:p>
          <a:endParaRPr lang="en-US" sz="1600" dirty="0">
            <a:latin typeface="Times New Roman" panose="02020603050405020304" pitchFamily="18" charset="0"/>
            <a:cs typeface="Times New Roman" panose="02020603050405020304" pitchFamily="18" charset="0"/>
          </a:endParaRPr>
        </a:p>
      </dgm:t>
    </dgm:pt>
    <dgm:pt modelId="{7C01C27B-29CC-4CA8-B8FA-65D0CD8AA177}" type="parTrans" cxnId="{4FF92408-DC6D-49D1-B9E6-632B9BEB5985}">
      <dgm:prSet/>
      <dgm:spPr/>
      <dgm:t>
        <a:bodyPr/>
        <a:lstStyle/>
        <a:p>
          <a:endParaRPr lang="en-US" sz="1600">
            <a:latin typeface="Times New Roman" panose="02020603050405020304" pitchFamily="18" charset="0"/>
            <a:cs typeface="Times New Roman" panose="02020603050405020304" pitchFamily="18" charset="0"/>
          </a:endParaRPr>
        </a:p>
      </dgm:t>
    </dgm:pt>
    <dgm:pt modelId="{CF5BA7FA-447D-4372-AEDC-579E435482B8}" type="sibTrans" cxnId="{4FF92408-DC6D-49D1-B9E6-632B9BEB5985}">
      <dgm:prSet custT="1"/>
      <dgm:spPr/>
      <dgm:t>
        <a:bodyPr/>
        <a:lstStyle/>
        <a:p>
          <a:endParaRPr lang="en-US" sz="1600">
            <a:latin typeface="Times New Roman" panose="02020603050405020304" pitchFamily="18" charset="0"/>
            <a:cs typeface="Times New Roman" panose="02020603050405020304" pitchFamily="18" charset="0"/>
          </a:endParaRPr>
        </a:p>
      </dgm:t>
    </dgm:pt>
    <dgm:pt modelId="{4796237F-0C25-4B01-8CC4-F6BE3FB8974A}">
      <dgm:prSet custT="1"/>
      <dgm:spPr/>
      <dgm:t>
        <a:bodyPr/>
        <a:lstStyle/>
        <a:p>
          <a:endParaRPr lang="en-US" sz="1600" dirty="0">
            <a:latin typeface="Times New Roman" panose="02020603050405020304" pitchFamily="18" charset="0"/>
            <a:cs typeface="Times New Roman" panose="02020603050405020304" pitchFamily="18" charset="0"/>
          </a:endParaRPr>
        </a:p>
      </dgm:t>
    </dgm:pt>
    <dgm:pt modelId="{B5C938CD-7022-46A8-8333-8313382FB13D}" type="parTrans" cxnId="{91607621-C1E9-48A4-A792-48AF633DFDEC}">
      <dgm:prSet/>
      <dgm:spPr/>
      <dgm:t>
        <a:bodyPr/>
        <a:lstStyle/>
        <a:p>
          <a:endParaRPr lang="en-US" sz="1600">
            <a:latin typeface="Times New Roman" panose="02020603050405020304" pitchFamily="18" charset="0"/>
            <a:cs typeface="Times New Roman" panose="02020603050405020304" pitchFamily="18" charset="0"/>
          </a:endParaRPr>
        </a:p>
      </dgm:t>
    </dgm:pt>
    <dgm:pt modelId="{7FA1892F-CE46-4727-B510-E38D87D7938E}" type="sibTrans" cxnId="{91607621-C1E9-48A4-A792-48AF633DFDEC}">
      <dgm:prSet/>
      <dgm:spPr/>
      <dgm:t>
        <a:bodyPr/>
        <a:lstStyle/>
        <a:p>
          <a:endParaRPr lang="en-US" sz="1600">
            <a:latin typeface="Times New Roman" panose="02020603050405020304" pitchFamily="18" charset="0"/>
            <a:cs typeface="Times New Roman" panose="02020603050405020304" pitchFamily="18" charset="0"/>
          </a:endParaRPr>
        </a:p>
      </dgm:t>
    </dgm:pt>
    <dgm:pt modelId="{DBC39F1A-E463-4533-A3E5-EA14D1DC2D84}">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Başvuru Dilekçesi (Bu belgeye başvuru yapılan bölümün/anabilim dalının bağlı olduğu Fakültenin internet sitesinden ulaşabilirsiniz.)</a:t>
          </a:r>
        </a:p>
        <a:p>
          <a:pPr marL="0" lvl="0" defTabSz="622300">
            <a:lnSpc>
              <a:spcPct val="90000"/>
            </a:lnSpc>
            <a:spcBef>
              <a:spcPct val="0"/>
            </a:spcBef>
            <a:spcAft>
              <a:spcPct val="35000"/>
            </a:spcAft>
            <a:buNone/>
          </a:pPr>
          <a:endParaRPr lang="tr-TR" sz="1600" dirty="0">
            <a:latin typeface="Times New Roman" panose="02020603050405020304" pitchFamily="18" charset="0"/>
            <a:cs typeface="Times New Roman" panose="02020603050405020304" pitchFamily="18" charset="0"/>
          </a:endParaRPr>
        </a:p>
      </dgm:t>
    </dgm:pt>
    <dgm:pt modelId="{7520AB05-1672-41CB-B147-3846C4778B97}" type="parTrans" cxnId="{8835E694-EB41-4AC3-9E2C-2805DD657A71}">
      <dgm:prSet/>
      <dgm:spPr/>
      <dgm:t>
        <a:bodyPr/>
        <a:lstStyle/>
        <a:p>
          <a:endParaRPr lang="tr-TR" sz="1600">
            <a:latin typeface="Times New Roman" panose="02020603050405020304" pitchFamily="18" charset="0"/>
            <a:cs typeface="Times New Roman" panose="02020603050405020304" pitchFamily="18" charset="0"/>
          </a:endParaRPr>
        </a:p>
      </dgm:t>
    </dgm:pt>
    <dgm:pt modelId="{44CDF759-E9ED-4593-99D7-00FCF00D5590}" type="sibTrans" cxnId="{8835E694-EB41-4AC3-9E2C-2805DD657A71}">
      <dgm:prSet custT="1"/>
      <dgm:spPr/>
      <dgm:t>
        <a:bodyPr/>
        <a:lstStyle/>
        <a:p>
          <a:endParaRPr lang="tr-TR" sz="1600">
            <a:latin typeface="Times New Roman" panose="02020603050405020304" pitchFamily="18" charset="0"/>
            <a:cs typeface="Times New Roman" panose="02020603050405020304" pitchFamily="18" charset="0"/>
          </a:endParaRPr>
        </a:p>
      </dgm:t>
    </dgm:pt>
    <dgm:pt modelId="{31AA4880-F7E2-4C7C-84FC-436444FF0936}">
      <dgm:prSet custT="1"/>
      <dgm:spPr/>
      <dgm:t>
        <a:bodyPr/>
        <a:lstStyle/>
        <a:p>
          <a:r>
            <a:rPr lang="tr-TR" sz="1600" dirty="0">
              <a:latin typeface="Times New Roman" panose="02020603050405020304" pitchFamily="18" charset="0"/>
              <a:cs typeface="Times New Roman" panose="02020603050405020304" pitchFamily="18" charset="0"/>
            </a:rPr>
            <a:t>Yabancı dil belgesi (</a:t>
          </a:r>
          <a:r>
            <a:rPr lang="tr-TR" sz="1600" i="0" dirty="0">
              <a:latin typeface="Times New Roman" panose="02020603050405020304" pitchFamily="18" charset="0"/>
              <a:cs typeface="Times New Roman" panose="02020603050405020304" pitchFamily="18" charset="0"/>
            </a:rPr>
            <a:t>Bu belge yalnızca İngiliz Dili ve Edebiyatı ile Rus Dili ve Edebiyatı bölümlerine başvurular için gerekmektedir, diğer başvurular için gerekmemektedir.)</a:t>
          </a:r>
        </a:p>
      </dgm:t>
    </dgm:pt>
    <dgm:pt modelId="{624C5B3F-87C7-450A-AF84-24B1530456ED}" type="parTrans" cxnId="{511D26E6-0DB6-4824-A996-2056CB54F090}">
      <dgm:prSet/>
      <dgm:spPr/>
      <dgm:t>
        <a:bodyPr/>
        <a:lstStyle/>
        <a:p>
          <a:endParaRPr lang="tr-TR" sz="1600">
            <a:latin typeface="Times New Roman" panose="02020603050405020304" pitchFamily="18" charset="0"/>
            <a:cs typeface="Times New Roman" panose="02020603050405020304" pitchFamily="18" charset="0"/>
          </a:endParaRPr>
        </a:p>
      </dgm:t>
    </dgm:pt>
    <dgm:pt modelId="{8F2BA1D1-0658-4587-B665-29E341A5CA49}" type="sibTrans" cxnId="{511D26E6-0DB6-4824-A996-2056CB54F090}">
      <dgm:prSet/>
      <dgm:spPr/>
      <dgm:t>
        <a:bodyPr/>
        <a:lstStyle/>
        <a:p>
          <a:endParaRPr lang="tr-TR" sz="1600">
            <a:latin typeface="Times New Roman" panose="02020603050405020304" pitchFamily="18" charset="0"/>
            <a:cs typeface="Times New Roman" panose="02020603050405020304" pitchFamily="18" charset="0"/>
          </a:endParaRPr>
        </a:p>
      </dgm:t>
    </dgm:pt>
    <dgm:pt modelId="{ABCFF8F6-AB3D-486C-BB64-061518DF8830}">
      <dgm:prSet custT="1"/>
      <dgm:spPr/>
      <dgm:t>
        <a:bodyPr/>
        <a:lstStyle/>
        <a:p>
          <a:endParaRPr lang="tr-TR"/>
        </a:p>
      </dgm:t>
    </dgm:pt>
    <dgm:pt modelId="{8DFD8338-909F-44A4-8FF4-DA7ADDD0FCA1}" type="parTrans" cxnId="{C8630CE2-16BB-4372-A40A-20DE3541F307}">
      <dgm:prSet/>
      <dgm:spPr/>
      <dgm:t>
        <a:bodyPr/>
        <a:lstStyle/>
        <a:p>
          <a:endParaRPr lang="tr-TR" sz="1600">
            <a:latin typeface="Times New Roman" panose="02020603050405020304" pitchFamily="18" charset="0"/>
            <a:cs typeface="Times New Roman" panose="02020603050405020304" pitchFamily="18" charset="0"/>
          </a:endParaRPr>
        </a:p>
      </dgm:t>
    </dgm:pt>
    <dgm:pt modelId="{C66DC64D-831F-4C19-9488-996CBBAF5864}" type="sibTrans" cxnId="{C8630CE2-16BB-4372-A40A-20DE3541F307}">
      <dgm:prSet/>
      <dgm:spPr/>
      <dgm:t>
        <a:bodyPr/>
        <a:lstStyle/>
        <a:p>
          <a:endParaRPr lang="tr-TR" sz="1600">
            <a:latin typeface="Times New Roman" panose="02020603050405020304" pitchFamily="18" charset="0"/>
            <a:cs typeface="Times New Roman" panose="02020603050405020304" pitchFamily="18" charset="0"/>
          </a:endParaRPr>
        </a:p>
      </dgm:t>
    </dgm:pt>
    <dgm:pt modelId="{B7DFF12F-953C-4439-88E1-78A66FAD54E9}">
      <dgm:prSet custT="1"/>
      <dgm:spPr/>
      <dgm:t>
        <a:bodyPr/>
        <a:lstStyle/>
        <a:p>
          <a:endParaRPr lang="tr-TR"/>
        </a:p>
      </dgm:t>
    </dgm:pt>
    <dgm:pt modelId="{6F2C28DE-FEF5-4F19-9BB7-6ECAFB470AD7}" type="parTrans" cxnId="{C9939ED0-80BF-4422-971F-ED093E3CF4A5}">
      <dgm:prSet/>
      <dgm:spPr/>
      <dgm:t>
        <a:bodyPr/>
        <a:lstStyle/>
        <a:p>
          <a:endParaRPr lang="tr-TR" sz="1600">
            <a:latin typeface="Times New Roman" panose="02020603050405020304" pitchFamily="18" charset="0"/>
            <a:cs typeface="Times New Roman" panose="02020603050405020304" pitchFamily="18" charset="0"/>
          </a:endParaRPr>
        </a:p>
      </dgm:t>
    </dgm:pt>
    <dgm:pt modelId="{5D274AAC-900C-44C2-A104-7B3C629CC3B0}" type="sibTrans" cxnId="{C9939ED0-80BF-4422-971F-ED093E3CF4A5}">
      <dgm:prSet/>
      <dgm:spPr/>
      <dgm:t>
        <a:bodyPr/>
        <a:lstStyle/>
        <a:p>
          <a:endParaRPr lang="tr-TR" sz="1600">
            <a:latin typeface="Times New Roman" panose="02020603050405020304" pitchFamily="18" charset="0"/>
            <a:cs typeface="Times New Roman" panose="02020603050405020304" pitchFamily="18" charset="0"/>
          </a:endParaRPr>
        </a:p>
      </dgm:t>
    </dgm:pt>
    <dgm:pt modelId="{EDCA4D51-EA22-41F6-B717-515864D85CD8}" type="pres">
      <dgm:prSet presAssocID="{F417F496-62D9-4972-931E-D0331A3194D5}" presName="outerComposite" presStyleCnt="0">
        <dgm:presLayoutVars>
          <dgm:chMax val="5"/>
          <dgm:dir/>
          <dgm:resizeHandles val="exact"/>
        </dgm:presLayoutVars>
      </dgm:prSet>
      <dgm:spPr/>
    </dgm:pt>
    <dgm:pt modelId="{584A4833-8FD5-4B50-9136-0C05B27ED3B7}" type="pres">
      <dgm:prSet presAssocID="{F417F496-62D9-4972-931E-D0331A3194D5}" presName="dummyMaxCanvas" presStyleCnt="0">
        <dgm:presLayoutVars/>
      </dgm:prSet>
      <dgm:spPr/>
    </dgm:pt>
    <dgm:pt modelId="{BD2141ED-C033-4228-A112-98757CEAB52E}" type="pres">
      <dgm:prSet presAssocID="{F417F496-62D9-4972-931E-D0331A3194D5}" presName="FiveNodes_1" presStyleLbl="node1" presStyleIdx="0" presStyleCnt="5" custScaleX="114993" custLinFactNeighborX="7744" custLinFactNeighborY="14">
        <dgm:presLayoutVars>
          <dgm:bulletEnabled val="1"/>
        </dgm:presLayoutVars>
      </dgm:prSet>
      <dgm:spPr/>
    </dgm:pt>
    <dgm:pt modelId="{241AEE4B-D4D1-404F-84AC-07CE99CA08AA}" type="pres">
      <dgm:prSet presAssocID="{F417F496-62D9-4972-931E-D0331A3194D5}" presName="FiveNodes_2" presStyleLbl="node1" presStyleIdx="1" presStyleCnt="5" custScaleX="112270" custLinFactNeighborX="1101" custLinFactNeighborY="-435">
        <dgm:presLayoutVars>
          <dgm:bulletEnabled val="1"/>
        </dgm:presLayoutVars>
      </dgm:prSet>
      <dgm:spPr/>
    </dgm:pt>
    <dgm:pt modelId="{AD2F84F0-888A-4796-9886-9B0F77D1E038}" type="pres">
      <dgm:prSet presAssocID="{F417F496-62D9-4972-931E-D0331A3194D5}" presName="FiveNodes_3" presStyleLbl="node1" presStyleIdx="2" presStyleCnt="5">
        <dgm:presLayoutVars>
          <dgm:bulletEnabled val="1"/>
        </dgm:presLayoutVars>
      </dgm:prSet>
      <dgm:spPr/>
    </dgm:pt>
    <dgm:pt modelId="{05C5F778-C008-44C8-AA94-891073063804}" type="pres">
      <dgm:prSet presAssocID="{F417F496-62D9-4972-931E-D0331A3194D5}" presName="FiveNodes_4" presStyleLbl="node1" presStyleIdx="3" presStyleCnt="5" custLinFactNeighborX="-6795" custLinFactNeighborY="1968">
        <dgm:presLayoutVars>
          <dgm:bulletEnabled val="1"/>
        </dgm:presLayoutVars>
      </dgm:prSet>
      <dgm:spPr/>
    </dgm:pt>
    <dgm:pt modelId="{F3057816-4431-4238-BBC5-1E2195824217}" type="pres">
      <dgm:prSet presAssocID="{F417F496-62D9-4972-931E-D0331A3194D5}" presName="FiveNodes_5" presStyleLbl="node1" presStyleIdx="4" presStyleCnt="5" custLinFactNeighborX="-14156" custLinFactNeighborY="-4278">
        <dgm:presLayoutVars>
          <dgm:bulletEnabled val="1"/>
        </dgm:presLayoutVars>
      </dgm:prSet>
      <dgm:spPr/>
    </dgm:pt>
    <dgm:pt modelId="{B63819E8-C80F-4A91-B738-8C432B353F13}" type="pres">
      <dgm:prSet presAssocID="{F417F496-62D9-4972-931E-D0331A3194D5}" presName="FiveConn_1-2" presStyleLbl="fgAccFollowNode1" presStyleIdx="0" presStyleCnt="4" custLinFactX="61228" custLinFactNeighborX="100000" custLinFactNeighborY="-13162">
        <dgm:presLayoutVars>
          <dgm:bulletEnabled val="1"/>
        </dgm:presLayoutVars>
      </dgm:prSet>
      <dgm:spPr/>
    </dgm:pt>
    <dgm:pt modelId="{EA208523-2B70-4989-8497-790ED868DC96}" type="pres">
      <dgm:prSet presAssocID="{F417F496-62D9-4972-931E-D0331A3194D5}" presName="FiveConn_2-3" presStyleLbl="fgAccFollowNode1" presStyleIdx="1" presStyleCnt="4" custLinFactNeighborX="87260" custLinFactNeighborY="10258">
        <dgm:presLayoutVars>
          <dgm:bulletEnabled val="1"/>
        </dgm:presLayoutVars>
      </dgm:prSet>
      <dgm:spPr/>
    </dgm:pt>
    <dgm:pt modelId="{EBC7A7E7-600E-4910-96FC-90097B22EA03}" type="pres">
      <dgm:prSet presAssocID="{F417F496-62D9-4972-931E-D0331A3194D5}" presName="FiveConn_3-4" presStyleLbl="fgAccFollowNode1" presStyleIdx="2" presStyleCnt="4">
        <dgm:presLayoutVars>
          <dgm:bulletEnabled val="1"/>
        </dgm:presLayoutVars>
      </dgm:prSet>
      <dgm:spPr/>
    </dgm:pt>
    <dgm:pt modelId="{2685C127-8958-4DB4-95A4-308BEC0D7DAC}" type="pres">
      <dgm:prSet presAssocID="{F417F496-62D9-4972-931E-D0331A3194D5}" presName="FiveConn_4-5" presStyleLbl="fgAccFollowNode1" presStyleIdx="3" presStyleCnt="4" custLinFactNeighborX="-78969" custLinFactNeighborY="-4664">
        <dgm:presLayoutVars>
          <dgm:bulletEnabled val="1"/>
        </dgm:presLayoutVars>
      </dgm:prSet>
      <dgm:spPr/>
    </dgm:pt>
    <dgm:pt modelId="{8EEBFE0A-21C6-4A21-93D2-47DEC76C7F50}" type="pres">
      <dgm:prSet presAssocID="{F417F496-62D9-4972-931E-D0331A3194D5}" presName="FiveNodes_1_text" presStyleLbl="node1" presStyleIdx="4" presStyleCnt="5">
        <dgm:presLayoutVars>
          <dgm:bulletEnabled val="1"/>
        </dgm:presLayoutVars>
      </dgm:prSet>
      <dgm:spPr/>
    </dgm:pt>
    <dgm:pt modelId="{03BDBEC4-38E7-4C7F-ACA0-C2E7E3D58F65}" type="pres">
      <dgm:prSet presAssocID="{F417F496-62D9-4972-931E-D0331A3194D5}" presName="FiveNodes_2_text" presStyleLbl="node1" presStyleIdx="4" presStyleCnt="5">
        <dgm:presLayoutVars>
          <dgm:bulletEnabled val="1"/>
        </dgm:presLayoutVars>
      </dgm:prSet>
      <dgm:spPr/>
    </dgm:pt>
    <dgm:pt modelId="{93856A90-906E-4ED0-96E0-46F61A5EF749}" type="pres">
      <dgm:prSet presAssocID="{F417F496-62D9-4972-931E-D0331A3194D5}" presName="FiveNodes_3_text" presStyleLbl="node1" presStyleIdx="4" presStyleCnt="5">
        <dgm:presLayoutVars>
          <dgm:bulletEnabled val="1"/>
        </dgm:presLayoutVars>
      </dgm:prSet>
      <dgm:spPr/>
    </dgm:pt>
    <dgm:pt modelId="{DB290AE5-617C-46CF-9807-7D1D2D56A61A}" type="pres">
      <dgm:prSet presAssocID="{F417F496-62D9-4972-931E-D0331A3194D5}" presName="FiveNodes_4_text" presStyleLbl="node1" presStyleIdx="4" presStyleCnt="5">
        <dgm:presLayoutVars>
          <dgm:bulletEnabled val="1"/>
        </dgm:presLayoutVars>
      </dgm:prSet>
      <dgm:spPr/>
    </dgm:pt>
    <dgm:pt modelId="{979411A2-4D03-49BB-9EF9-21B45FFD8E66}" type="pres">
      <dgm:prSet presAssocID="{F417F496-62D9-4972-931E-D0331A3194D5}" presName="FiveNodes_5_text" presStyleLbl="node1" presStyleIdx="4" presStyleCnt="5">
        <dgm:presLayoutVars>
          <dgm:bulletEnabled val="1"/>
        </dgm:presLayoutVars>
      </dgm:prSet>
      <dgm:spPr/>
    </dgm:pt>
  </dgm:ptLst>
  <dgm:cxnLst>
    <dgm:cxn modelId="{0C182A06-8138-40C4-9803-818D628DC43E}" type="presOf" srcId="{44CDF759-E9ED-4593-99D7-00FCF00D5590}" destId="{2685C127-8958-4DB4-95A4-308BEC0D7DAC}" srcOrd="0" destOrd="0" presId="urn:microsoft.com/office/officeart/2005/8/layout/vProcess5"/>
    <dgm:cxn modelId="{2901C406-D697-4908-8F75-0D289CD84983}" type="presOf" srcId="{31AA4880-F7E2-4C7C-84FC-436444FF0936}" destId="{F3057816-4431-4238-BBC5-1E2195824217}" srcOrd="0" destOrd="0" presId="urn:microsoft.com/office/officeart/2005/8/layout/vProcess5"/>
    <dgm:cxn modelId="{4FF92408-DC6D-49D1-B9E6-632B9BEB5985}" srcId="{F417F496-62D9-4972-931E-D0331A3194D5}" destId="{F1C73614-0AFD-4F73-BB5F-908896B8CDC7}" srcOrd="7" destOrd="0" parTransId="{7C01C27B-29CC-4CA8-B8FA-65D0CD8AA177}" sibTransId="{CF5BA7FA-447D-4372-AEDC-579E435482B8}"/>
    <dgm:cxn modelId="{208EDA0C-253B-49BF-8F1B-EDB0801785DE}" type="presOf" srcId="{B4B778FA-725F-457C-9CE5-AA9DAA933EFE}" destId="{EA208523-2B70-4989-8497-790ED868DC96}" srcOrd="0" destOrd="0" presId="urn:microsoft.com/office/officeart/2005/8/layout/vProcess5"/>
    <dgm:cxn modelId="{91607621-C1E9-48A4-A792-48AF633DFDEC}" srcId="{F417F496-62D9-4972-931E-D0331A3194D5}" destId="{4796237F-0C25-4B01-8CC4-F6BE3FB8974A}" srcOrd="8" destOrd="0" parTransId="{B5C938CD-7022-46A8-8333-8313382FB13D}" sibTransId="{7FA1892F-CE46-4727-B510-E38D87D7938E}"/>
    <dgm:cxn modelId="{0E5C7322-8D0C-419B-B5ED-5677636BE272}" type="presOf" srcId="{5BD011DD-9BD1-4F6D-BD2A-8F07689AB5AA}" destId="{EBC7A7E7-600E-4910-96FC-90097B22EA03}" srcOrd="0" destOrd="0" presId="urn:microsoft.com/office/officeart/2005/8/layout/vProcess5"/>
    <dgm:cxn modelId="{9395B62E-E7EC-4706-83E4-C83A9F7F7C36}" srcId="{F417F496-62D9-4972-931E-D0331A3194D5}" destId="{0B64262A-DD57-40C0-9F1B-C7BA34F7D55A}" srcOrd="0" destOrd="0" parTransId="{4BE879A8-AC6D-4416-996D-9207822BFD50}" sibTransId="{CAEECC21-A43B-48E3-90D0-2501208144ED}"/>
    <dgm:cxn modelId="{5791D75D-726A-40BD-9479-8761CB6A88B4}" srcId="{F417F496-62D9-4972-931E-D0331A3194D5}" destId="{34A8B83C-365B-4BA4-B8F2-3CC3C2D33EC4}" srcOrd="2" destOrd="0" parTransId="{24846936-BDD8-4F5B-B4A8-806B5B30F97F}" sibTransId="{5BD011DD-9BD1-4F6D-BD2A-8F07689AB5AA}"/>
    <dgm:cxn modelId="{42EC3242-E2C1-493E-A382-110B03772B9F}" srcId="{F417F496-62D9-4972-931E-D0331A3194D5}" destId="{DBA5800C-6227-4B66-BFAD-D0C595C6E443}" srcOrd="1" destOrd="0" parTransId="{727CAE97-63A2-4169-B872-34BD7D726E7F}" sibTransId="{B4B778FA-725F-457C-9CE5-AA9DAA933EFE}"/>
    <dgm:cxn modelId="{2ED5D16D-390E-4A9F-A9AF-BE2CF9742A74}" type="presOf" srcId="{DBA5800C-6227-4B66-BFAD-D0C595C6E443}" destId="{241AEE4B-D4D1-404F-84AC-07CE99CA08AA}" srcOrd="0" destOrd="0" presId="urn:microsoft.com/office/officeart/2005/8/layout/vProcess5"/>
    <dgm:cxn modelId="{680FAD6F-1E18-406F-8577-EA5A6486DEED}" type="presOf" srcId="{34A8B83C-365B-4BA4-B8F2-3CC3C2D33EC4}" destId="{93856A90-906E-4ED0-96E0-46F61A5EF749}" srcOrd="1" destOrd="0" presId="urn:microsoft.com/office/officeart/2005/8/layout/vProcess5"/>
    <dgm:cxn modelId="{F2FE267C-2DD1-4A50-B003-F7F9A131EE31}" type="presOf" srcId="{0B64262A-DD57-40C0-9F1B-C7BA34F7D55A}" destId="{BD2141ED-C033-4228-A112-98757CEAB52E}" srcOrd="0" destOrd="0" presId="urn:microsoft.com/office/officeart/2005/8/layout/vProcess5"/>
    <dgm:cxn modelId="{189A0989-9852-4960-B7A0-C0E37CBCF4DA}" type="presOf" srcId="{34A8B83C-365B-4BA4-B8F2-3CC3C2D33EC4}" destId="{AD2F84F0-888A-4796-9886-9B0F77D1E038}" srcOrd="0" destOrd="0" presId="urn:microsoft.com/office/officeart/2005/8/layout/vProcess5"/>
    <dgm:cxn modelId="{8835E694-EB41-4AC3-9E2C-2805DD657A71}" srcId="{F417F496-62D9-4972-931E-D0331A3194D5}" destId="{DBC39F1A-E463-4533-A3E5-EA14D1DC2D84}" srcOrd="3" destOrd="0" parTransId="{7520AB05-1672-41CB-B147-3846C4778B97}" sibTransId="{44CDF759-E9ED-4593-99D7-00FCF00D5590}"/>
    <dgm:cxn modelId="{1DA2CC9C-B0B5-48CF-B7AF-CB15E93944CB}" type="presOf" srcId="{0B64262A-DD57-40C0-9F1B-C7BA34F7D55A}" destId="{8EEBFE0A-21C6-4A21-93D2-47DEC76C7F50}" srcOrd="1" destOrd="0" presId="urn:microsoft.com/office/officeart/2005/8/layout/vProcess5"/>
    <dgm:cxn modelId="{B2493AA5-BDBE-47AF-925B-8E8EF219E7BD}" type="presOf" srcId="{DBA5800C-6227-4B66-BFAD-D0C595C6E443}" destId="{03BDBEC4-38E7-4C7F-ACA0-C2E7E3D58F65}" srcOrd="1" destOrd="0" presId="urn:microsoft.com/office/officeart/2005/8/layout/vProcess5"/>
    <dgm:cxn modelId="{4B5C84AD-04E7-4CCF-B8AE-E3BC25AE748C}" type="presOf" srcId="{CAEECC21-A43B-48E3-90D0-2501208144ED}" destId="{B63819E8-C80F-4A91-B738-8C432B353F13}" srcOrd="0" destOrd="0" presId="urn:microsoft.com/office/officeart/2005/8/layout/vProcess5"/>
    <dgm:cxn modelId="{1A321DBA-07DF-43CC-85DA-2A227091C43D}" type="presOf" srcId="{F417F496-62D9-4972-931E-D0331A3194D5}" destId="{EDCA4D51-EA22-41F6-B717-515864D85CD8}" srcOrd="0" destOrd="0" presId="urn:microsoft.com/office/officeart/2005/8/layout/vProcess5"/>
    <dgm:cxn modelId="{B9B668D0-4FB9-45F4-8411-57DB342C4CD1}" type="presOf" srcId="{31AA4880-F7E2-4C7C-84FC-436444FF0936}" destId="{979411A2-4D03-49BB-9EF9-21B45FFD8E66}" srcOrd="1" destOrd="0" presId="urn:microsoft.com/office/officeart/2005/8/layout/vProcess5"/>
    <dgm:cxn modelId="{C9939ED0-80BF-4422-971F-ED093E3CF4A5}" srcId="{F417F496-62D9-4972-931E-D0331A3194D5}" destId="{B7DFF12F-953C-4439-88E1-78A66FAD54E9}" srcOrd="5" destOrd="0" parTransId="{6F2C28DE-FEF5-4F19-9BB7-6ECAFB470AD7}" sibTransId="{5D274AAC-900C-44C2-A104-7B3C629CC3B0}"/>
    <dgm:cxn modelId="{C8630CE2-16BB-4372-A40A-20DE3541F307}" srcId="{F417F496-62D9-4972-931E-D0331A3194D5}" destId="{ABCFF8F6-AB3D-486C-BB64-061518DF8830}" srcOrd="6" destOrd="0" parTransId="{8DFD8338-909F-44A4-8FF4-DA7ADDD0FCA1}" sibTransId="{C66DC64D-831F-4C19-9488-996CBBAF5864}"/>
    <dgm:cxn modelId="{511D26E6-0DB6-4824-A996-2056CB54F090}" srcId="{F417F496-62D9-4972-931E-D0331A3194D5}" destId="{31AA4880-F7E2-4C7C-84FC-436444FF0936}" srcOrd="4" destOrd="0" parTransId="{624C5B3F-87C7-450A-AF84-24B1530456ED}" sibTransId="{8F2BA1D1-0658-4587-B665-29E341A5CA49}"/>
    <dgm:cxn modelId="{8F56F5E9-3E33-4FF4-A3F3-A1F5A70D26CF}" type="presOf" srcId="{DBC39F1A-E463-4533-A3E5-EA14D1DC2D84}" destId="{05C5F778-C008-44C8-AA94-891073063804}" srcOrd="0" destOrd="0" presId="urn:microsoft.com/office/officeart/2005/8/layout/vProcess5"/>
    <dgm:cxn modelId="{AE5E27FB-4E1D-440F-BEE4-149EFCAE441E}" type="presOf" srcId="{DBC39F1A-E463-4533-A3E5-EA14D1DC2D84}" destId="{DB290AE5-617C-46CF-9807-7D1D2D56A61A}" srcOrd="1" destOrd="0" presId="urn:microsoft.com/office/officeart/2005/8/layout/vProcess5"/>
    <dgm:cxn modelId="{12FFDCDD-2EB2-4BB2-B250-707F6E79CC72}" type="presParOf" srcId="{EDCA4D51-EA22-41F6-B717-515864D85CD8}" destId="{584A4833-8FD5-4B50-9136-0C05B27ED3B7}" srcOrd="0" destOrd="0" presId="urn:microsoft.com/office/officeart/2005/8/layout/vProcess5"/>
    <dgm:cxn modelId="{D5CD1D21-98F1-4A40-B27C-4E91B414CE3E}" type="presParOf" srcId="{EDCA4D51-EA22-41F6-B717-515864D85CD8}" destId="{BD2141ED-C033-4228-A112-98757CEAB52E}" srcOrd="1" destOrd="0" presId="urn:microsoft.com/office/officeart/2005/8/layout/vProcess5"/>
    <dgm:cxn modelId="{1A81BA0E-1131-4018-B804-6FEC22A3A41C}" type="presParOf" srcId="{EDCA4D51-EA22-41F6-B717-515864D85CD8}" destId="{241AEE4B-D4D1-404F-84AC-07CE99CA08AA}" srcOrd="2" destOrd="0" presId="urn:microsoft.com/office/officeart/2005/8/layout/vProcess5"/>
    <dgm:cxn modelId="{769AD4B6-1DE2-440D-A2C7-B8B40381AB4D}" type="presParOf" srcId="{EDCA4D51-EA22-41F6-B717-515864D85CD8}" destId="{AD2F84F0-888A-4796-9886-9B0F77D1E038}" srcOrd="3" destOrd="0" presId="urn:microsoft.com/office/officeart/2005/8/layout/vProcess5"/>
    <dgm:cxn modelId="{D893994F-87F0-4792-A9C4-5122BD0220A2}" type="presParOf" srcId="{EDCA4D51-EA22-41F6-B717-515864D85CD8}" destId="{05C5F778-C008-44C8-AA94-891073063804}" srcOrd="4" destOrd="0" presId="urn:microsoft.com/office/officeart/2005/8/layout/vProcess5"/>
    <dgm:cxn modelId="{CE5395DA-A1A0-47EF-A38C-019B62D3C358}" type="presParOf" srcId="{EDCA4D51-EA22-41F6-B717-515864D85CD8}" destId="{F3057816-4431-4238-BBC5-1E2195824217}" srcOrd="5" destOrd="0" presId="urn:microsoft.com/office/officeart/2005/8/layout/vProcess5"/>
    <dgm:cxn modelId="{555D31E2-10F4-40E8-8A32-A9BDF1EF7973}" type="presParOf" srcId="{EDCA4D51-EA22-41F6-B717-515864D85CD8}" destId="{B63819E8-C80F-4A91-B738-8C432B353F13}" srcOrd="6" destOrd="0" presId="urn:microsoft.com/office/officeart/2005/8/layout/vProcess5"/>
    <dgm:cxn modelId="{E4708205-0178-4C76-BDBF-072BDE3ADE62}" type="presParOf" srcId="{EDCA4D51-EA22-41F6-B717-515864D85CD8}" destId="{EA208523-2B70-4989-8497-790ED868DC96}" srcOrd="7" destOrd="0" presId="urn:microsoft.com/office/officeart/2005/8/layout/vProcess5"/>
    <dgm:cxn modelId="{F89D1F10-0334-435D-8B9B-2440BBBF6AF0}" type="presParOf" srcId="{EDCA4D51-EA22-41F6-B717-515864D85CD8}" destId="{EBC7A7E7-600E-4910-96FC-90097B22EA03}" srcOrd="8" destOrd="0" presId="urn:microsoft.com/office/officeart/2005/8/layout/vProcess5"/>
    <dgm:cxn modelId="{91F55652-E620-46E9-8624-6803C1E61FD3}" type="presParOf" srcId="{EDCA4D51-EA22-41F6-B717-515864D85CD8}" destId="{2685C127-8958-4DB4-95A4-308BEC0D7DAC}" srcOrd="9" destOrd="0" presId="urn:microsoft.com/office/officeart/2005/8/layout/vProcess5"/>
    <dgm:cxn modelId="{3D261FA1-5E66-44E1-9F7F-CE6252E35E68}" type="presParOf" srcId="{EDCA4D51-EA22-41F6-B717-515864D85CD8}" destId="{8EEBFE0A-21C6-4A21-93D2-47DEC76C7F50}" srcOrd="10" destOrd="0" presId="urn:microsoft.com/office/officeart/2005/8/layout/vProcess5"/>
    <dgm:cxn modelId="{D6B2CF97-673C-453F-AED2-0A287607BADD}" type="presParOf" srcId="{EDCA4D51-EA22-41F6-B717-515864D85CD8}" destId="{03BDBEC4-38E7-4C7F-ACA0-C2E7E3D58F65}" srcOrd="11" destOrd="0" presId="urn:microsoft.com/office/officeart/2005/8/layout/vProcess5"/>
    <dgm:cxn modelId="{F3F1A69D-35F9-4D43-9AAC-B705203D6ED4}" type="presParOf" srcId="{EDCA4D51-EA22-41F6-B717-515864D85CD8}" destId="{93856A90-906E-4ED0-96E0-46F61A5EF749}" srcOrd="12" destOrd="0" presId="urn:microsoft.com/office/officeart/2005/8/layout/vProcess5"/>
    <dgm:cxn modelId="{5A864F19-E705-48BB-B933-AA2BDD6242C6}" type="presParOf" srcId="{EDCA4D51-EA22-41F6-B717-515864D85CD8}" destId="{DB290AE5-617C-46CF-9807-7D1D2D56A61A}" srcOrd="13" destOrd="0" presId="urn:microsoft.com/office/officeart/2005/8/layout/vProcess5"/>
    <dgm:cxn modelId="{FC7FBE37-F4C8-43FC-AFB9-AE586D5684E8}" type="presParOf" srcId="{EDCA4D51-EA22-41F6-B717-515864D85CD8}" destId="{979411A2-4D03-49BB-9EF9-21B45FFD8E6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AABB8B-EB97-4465-A662-E660188F5402}" type="doc">
      <dgm:prSet loTypeId="urn:microsoft.com/office/officeart/2018/2/layout/Icon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994D202E-367E-4076-8CB6-CDEBC2C85072}">
      <dgm:prSet custT="1"/>
      <dgm:spPr/>
      <dgm:t>
        <a:bodyPr/>
        <a:lstStyle/>
        <a:p>
          <a:r>
            <a:rPr lang="tr-TR" sz="1600" i="1" dirty="0">
              <a:latin typeface="Times New Roman" panose="02020603050405020304" pitchFamily="18" charset="0"/>
              <a:cs typeface="Times New Roman" panose="02020603050405020304" pitchFamily="18" charset="0"/>
            </a:rPr>
            <a:t>* İngiliz Dili ve Edebiyatı Çift Anadal Diploma veya </a:t>
          </a:r>
          <a:r>
            <a:rPr lang="tr-TR" sz="1600" i="1" dirty="0" err="1">
              <a:latin typeface="Times New Roman" panose="02020603050405020304" pitchFamily="18" charset="0"/>
              <a:cs typeface="Times New Roman" panose="02020603050405020304" pitchFamily="18" charset="0"/>
            </a:rPr>
            <a:t>Yandal</a:t>
          </a:r>
          <a:r>
            <a:rPr lang="tr-TR" sz="1600" i="1" dirty="0">
              <a:latin typeface="Times New Roman" panose="02020603050405020304" pitchFamily="18" charset="0"/>
              <a:cs typeface="Times New Roman" panose="02020603050405020304" pitchFamily="18" charset="0"/>
            </a:rPr>
            <a:t> Programına başvuracak öğrencinin ERÜ YDYO İngiliz Dili ve Edebiyatı Hazırlık Programı Yeterlilik (Muafiyet) Sınavlarından 1. ve 2. aşamalarının her birinden en az 70 alması veya sınavın yapıldığı tarihten itibaren üç yıl geçmemesi şartıyla belirtilen sınavlardan belirtilen puanları (YDS/YÖKDİL 70, TOEFL IBT 84, CAE B, CPE C, PTE AKADEMİK 71) aldığını gösteren belgeyi başvuru esnasında sunması gerekmektedir.</a:t>
          </a:r>
          <a:endParaRPr lang="en-US" sz="1600" dirty="0">
            <a:latin typeface="Times New Roman" panose="02020603050405020304" pitchFamily="18" charset="0"/>
            <a:cs typeface="Times New Roman" panose="02020603050405020304" pitchFamily="18" charset="0"/>
          </a:endParaRPr>
        </a:p>
      </dgm:t>
    </dgm:pt>
    <dgm:pt modelId="{86E1B24E-4BD1-4C71-971D-9E67B1FDC0EE}" type="parTrans" cxnId="{D741C006-0449-4226-B07F-84FC03A5CD11}">
      <dgm:prSet/>
      <dgm:spPr/>
      <dgm:t>
        <a:bodyPr/>
        <a:lstStyle/>
        <a:p>
          <a:endParaRPr lang="en-US"/>
        </a:p>
      </dgm:t>
    </dgm:pt>
    <dgm:pt modelId="{46A10ED6-E0BF-45F8-807E-01A7BD300830}" type="sibTrans" cxnId="{D741C006-0449-4226-B07F-84FC03A5CD11}">
      <dgm:prSet/>
      <dgm:spPr/>
      <dgm:t>
        <a:bodyPr/>
        <a:lstStyle/>
        <a:p>
          <a:endParaRPr lang="en-US"/>
        </a:p>
      </dgm:t>
    </dgm:pt>
    <dgm:pt modelId="{29C2450C-4421-4BB2-BE33-0877228C2AFA}">
      <dgm:prSet custT="1"/>
      <dgm:spPr/>
      <dgm:t>
        <a:bodyPr/>
        <a:lstStyle/>
        <a:p>
          <a:r>
            <a:rPr lang="tr-TR" sz="1600" i="1" dirty="0">
              <a:latin typeface="Times New Roman" panose="02020603050405020304" pitchFamily="18" charset="0"/>
              <a:cs typeface="Times New Roman" panose="02020603050405020304" pitchFamily="18" charset="0"/>
            </a:rPr>
            <a:t>** Rus Dili ve Edebiyatı Çift Anadal Diploma veya </a:t>
          </a:r>
          <a:r>
            <a:rPr lang="tr-TR" sz="1600" i="1" dirty="0" err="1">
              <a:latin typeface="Times New Roman" panose="02020603050405020304" pitchFamily="18" charset="0"/>
              <a:cs typeface="Times New Roman" panose="02020603050405020304" pitchFamily="18" charset="0"/>
            </a:rPr>
            <a:t>Yandal</a:t>
          </a:r>
          <a:r>
            <a:rPr lang="tr-TR" sz="1600" i="1" dirty="0">
              <a:latin typeface="Times New Roman" panose="02020603050405020304" pitchFamily="18" charset="0"/>
              <a:cs typeface="Times New Roman" panose="02020603050405020304" pitchFamily="18" charset="0"/>
            </a:rPr>
            <a:t> Programına başvuracak öğrencinin ERÜ YDYO Rus Dili ve Edebiyatı Hazırlık Programı Yeterlilik (Muafiyet) Sınavlarının I. Aşama ve II. </a:t>
          </a:r>
          <a:r>
            <a:rPr lang="tr-TR" sz="1600" i="1" dirty="0" err="1">
              <a:latin typeface="Times New Roman" panose="02020603050405020304" pitchFamily="18" charset="0"/>
              <a:cs typeface="Times New Roman" panose="02020603050405020304" pitchFamily="18" charset="0"/>
            </a:rPr>
            <a:t>Aşama’sının</a:t>
          </a:r>
          <a:r>
            <a:rPr lang="tr-TR" sz="1600" i="1" dirty="0">
              <a:latin typeface="Times New Roman" panose="02020603050405020304" pitchFamily="18" charset="0"/>
              <a:cs typeface="Times New Roman" panose="02020603050405020304" pitchFamily="18" charset="0"/>
            </a:rPr>
            <a:t> her birinden en az 70 veya sınavın yapıldığı tarihten itibaren üç yıl geçerli olmak şartıyla YDS </a:t>
          </a:r>
          <a:r>
            <a:rPr lang="tr-TR" sz="1600" i="1" dirty="0" err="1">
              <a:latin typeface="Times New Roman" panose="02020603050405020304" pitchFamily="18" charset="0"/>
              <a:cs typeface="Times New Roman" panose="02020603050405020304" pitchFamily="18" charset="0"/>
            </a:rPr>
            <a:t>Rusça’dan</a:t>
          </a:r>
          <a:r>
            <a:rPr lang="tr-TR" sz="1600" i="1" dirty="0">
              <a:latin typeface="Times New Roman" panose="02020603050405020304" pitchFamily="18" charset="0"/>
              <a:cs typeface="Times New Roman" panose="02020603050405020304" pitchFamily="18" charset="0"/>
            </a:rPr>
            <a:t> en az 65/</a:t>
          </a:r>
          <a:r>
            <a:rPr lang="tr-TR" sz="1600" i="1" dirty="0" err="1">
              <a:latin typeface="Times New Roman" panose="02020603050405020304" pitchFamily="18" charset="0"/>
              <a:cs typeface="Times New Roman" panose="02020603050405020304" pitchFamily="18" charset="0"/>
            </a:rPr>
            <a:t>TORFL’dan</a:t>
          </a:r>
          <a:r>
            <a:rPr lang="tr-TR" sz="1600" i="1" dirty="0">
              <a:latin typeface="Times New Roman" panose="02020603050405020304" pitchFamily="18" charset="0"/>
              <a:cs typeface="Times New Roman" panose="02020603050405020304" pitchFamily="18" charset="0"/>
            </a:rPr>
            <a:t> en az 75-83 (Level 3) puan aldığını gösteren belgeyi başvuru arasında sunması gerekmektedir.</a:t>
          </a:r>
          <a:endParaRPr lang="en-US" sz="1600" dirty="0">
            <a:latin typeface="Times New Roman" panose="02020603050405020304" pitchFamily="18" charset="0"/>
            <a:cs typeface="Times New Roman" panose="02020603050405020304" pitchFamily="18" charset="0"/>
          </a:endParaRPr>
        </a:p>
      </dgm:t>
    </dgm:pt>
    <dgm:pt modelId="{F8A9F8AF-FA83-4138-B7FA-70E8B1ED65DE}" type="parTrans" cxnId="{835157CD-0E22-4D4E-8A9C-E2654B352FD4}">
      <dgm:prSet/>
      <dgm:spPr/>
      <dgm:t>
        <a:bodyPr/>
        <a:lstStyle/>
        <a:p>
          <a:endParaRPr lang="en-US"/>
        </a:p>
      </dgm:t>
    </dgm:pt>
    <dgm:pt modelId="{27733C77-A5D1-4F84-99EF-50B4BEE1FB3A}" type="sibTrans" cxnId="{835157CD-0E22-4D4E-8A9C-E2654B352FD4}">
      <dgm:prSet/>
      <dgm:spPr/>
      <dgm:t>
        <a:bodyPr/>
        <a:lstStyle/>
        <a:p>
          <a:endParaRPr lang="en-US"/>
        </a:p>
      </dgm:t>
    </dgm:pt>
    <dgm:pt modelId="{44E713E5-6E36-4711-8093-8DADF2C1BCB0}" type="pres">
      <dgm:prSet presAssocID="{A2AABB8B-EB97-4465-A662-E660188F5402}" presName="root" presStyleCnt="0">
        <dgm:presLayoutVars>
          <dgm:dir/>
          <dgm:resizeHandles val="exact"/>
        </dgm:presLayoutVars>
      </dgm:prSet>
      <dgm:spPr/>
    </dgm:pt>
    <dgm:pt modelId="{3F5CDD3C-A7AD-46E6-AFF9-70A58B843C8D}" type="pres">
      <dgm:prSet presAssocID="{994D202E-367E-4076-8CB6-CDEBC2C85072}" presName="compNode" presStyleCnt="0"/>
      <dgm:spPr/>
    </dgm:pt>
    <dgm:pt modelId="{4AEF48F0-B9FF-4712-8E55-F666DAC0BF83}" type="pres">
      <dgm:prSet presAssocID="{994D202E-367E-4076-8CB6-CDEBC2C85072}" presName="iconRect" presStyleLbl="node1" presStyleIdx="0" presStyleCnt="2"/>
      <dgm:spPr>
        <a:blipFill rotWithShape="1">
          <a:blip xmlns:r="http://schemas.openxmlformats.org/officeDocument/2006/relationships" r:embed="rId1"/>
          <a:srcRect/>
          <a:stretch>
            <a:fillRect l="-40000" r="-40000"/>
          </a:stretch>
        </a:blipFill>
        <a:ln>
          <a:noFill/>
        </a:ln>
      </dgm:spPr>
    </dgm:pt>
    <dgm:pt modelId="{A7D85B62-8597-4400-9C08-523ADC1B5C0D}" type="pres">
      <dgm:prSet presAssocID="{994D202E-367E-4076-8CB6-CDEBC2C85072}" presName="spaceRect" presStyleCnt="0"/>
      <dgm:spPr/>
    </dgm:pt>
    <dgm:pt modelId="{F7C6FAC5-81C8-4B87-A747-207B990CC371}" type="pres">
      <dgm:prSet presAssocID="{994D202E-367E-4076-8CB6-CDEBC2C85072}" presName="textRect" presStyleLbl="revTx" presStyleIdx="0" presStyleCnt="2">
        <dgm:presLayoutVars>
          <dgm:chMax val="1"/>
          <dgm:chPref val="1"/>
        </dgm:presLayoutVars>
      </dgm:prSet>
      <dgm:spPr/>
    </dgm:pt>
    <dgm:pt modelId="{906D3D97-9372-4601-9E01-BAE17988CBEE}" type="pres">
      <dgm:prSet presAssocID="{46A10ED6-E0BF-45F8-807E-01A7BD300830}" presName="sibTrans" presStyleCnt="0"/>
      <dgm:spPr/>
    </dgm:pt>
    <dgm:pt modelId="{CDB7F7C4-10C0-4746-A602-56D3F7087F87}" type="pres">
      <dgm:prSet presAssocID="{29C2450C-4421-4BB2-BE33-0877228C2AFA}" presName="compNode" presStyleCnt="0"/>
      <dgm:spPr/>
    </dgm:pt>
    <dgm:pt modelId="{FDECA35E-C19D-470A-A143-F3D8BBAA8CA1}" type="pres">
      <dgm:prSet presAssocID="{29C2450C-4421-4BB2-BE33-0877228C2AFA}" presName="iconRect" presStyleLbl="node1" presStyleIdx="1" presStyleCnt="2"/>
      <dgm:spPr>
        <a:blipFill rotWithShape="1">
          <a:blip xmlns:r="http://schemas.openxmlformats.org/officeDocument/2006/relationships" r:embed="rId2"/>
          <a:srcRect/>
          <a:stretch>
            <a:fillRect l="-40000" r="-40000"/>
          </a:stretch>
        </a:blipFill>
        <a:ln>
          <a:noFill/>
        </a:ln>
      </dgm:spPr>
    </dgm:pt>
    <dgm:pt modelId="{C928E630-C1C6-4C7B-8CC9-DA24C0C28877}" type="pres">
      <dgm:prSet presAssocID="{29C2450C-4421-4BB2-BE33-0877228C2AFA}" presName="spaceRect" presStyleCnt="0"/>
      <dgm:spPr/>
    </dgm:pt>
    <dgm:pt modelId="{D6FE748B-E630-4550-8281-D13E829A3C1B}" type="pres">
      <dgm:prSet presAssocID="{29C2450C-4421-4BB2-BE33-0877228C2AFA}" presName="textRect" presStyleLbl="revTx" presStyleIdx="1" presStyleCnt="2">
        <dgm:presLayoutVars>
          <dgm:chMax val="1"/>
          <dgm:chPref val="1"/>
        </dgm:presLayoutVars>
      </dgm:prSet>
      <dgm:spPr/>
    </dgm:pt>
  </dgm:ptLst>
  <dgm:cxnLst>
    <dgm:cxn modelId="{D741C006-0449-4226-B07F-84FC03A5CD11}" srcId="{A2AABB8B-EB97-4465-A662-E660188F5402}" destId="{994D202E-367E-4076-8CB6-CDEBC2C85072}" srcOrd="0" destOrd="0" parTransId="{86E1B24E-4BD1-4C71-971D-9E67B1FDC0EE}" sibTransId="{46A10ED6-E0BF-45F8-807E-01A7BD300830}"/>
    <dgm:cxn modelId="{ECA5004C-2D8E-461B-9AF1-EAAC7ABC7556}" type="presOf" srcId="{994D202E-367E-4076-8CB6-CDEBC2C85072}" destId="{F7C6FAC5-81C8-4B87-A747-207B990CC371}" srcOrd="0" destOrd="0" presId="urn:microsoft.com/office/officeart/2018/2/layout/IconLabelList"/>
    <dgm:cxn modelId="{A53DB58D-1CEE-4722-AB61-7CED0A5281D5}" type="presOf" srcId="{A2AABB8B-EB97-4465-A662-E660188F5402}" destId="{44E713E5-6E36-4711-8093-8DADF2C1BCB0}" srcOrd="0" destOrd="0" presId="urn:microsoft.com/office/officeart/2018/2/layout/IconLabelList"/>
    <dgm:cxn modelId="{F113B196-572D-41A1-AECF-634414A3144B}" type="presOf" srcId="{29C2450C-4421-4BB2-BE33-0877228C2AFA}" destId="{D6FE748B-E630-4550-8281-D13E829A3C1B}" srcOrd="0" destOrd="0" presId="urn:microsoft.com/office/officeart/2018/2/layout/IconLabelList"/>
    <dgm:cxn modelId="{835157CD-0E22-4D4E-8A9C-E2654B352FD4}" srcId="{A2AABB8B-EB97-4465-A662-E660188F5402}" destId="{29C2450C-4421-4BB2-BE33-0877228C2AFA}" srcOrd="1" destOrd="0" parTransId="{F8A9F8AF-FA83-4138-B7FA-70E8B1ED65DE}" sibTransId="{27733C77-A5D1-4F84-99EF-50B4BEE1FB3A}"/>
    <dgm:cxn modelId="{6885666B-1D3D-406C-B428-0F2FDE09A41E}" type="presParOf" srcId="{44E713E5-6E36-4711-8093-8DADF2C1BCB0}" destId="{3F5CDD3C-A7AD-46E6-AFF9-70A58B843C8D}" srcOrd="0" destOrd="0" presId="urn:microsoft.com/office/officeart/2018/2/layout/IconLabelList"/>
    <dgm:cxn modelId="{97F100DF-40AB-4E6F-B648-5F9E01A7643A}" type="presParOf" srcId="{3F5CDD3C-A7AD-46E6-AFF9-70A58B843C8D}" destId="{4AEF48F0-B9FF-4712-8E55-F666DAC0BF83}" srcOrd="0" destOrd="0" presId="urn:microsoft.com/office/officeart/2018/2/layout/IconLabelList"/>
    <dgm:cxn modelId="{A800F821-82F6-4774-B964-049DADF4214C}" type="presParOf" srcId="{3F5CDD3C-A7AD-46E6-AFF9-70A58B843C8D}" destId="{A7D85B62-8597-4400-9C08-523ADC1B5C0D}" srcOrd="1" destOrd="0" presId="urn:microsoft.com/office/officeart/2018/2/layout/IconLabelList"/>
    <dgm:cxn modelId="{99687AEA-9301-4297-B8FF-12CB89B7291E}" type="presParOf" srcId="{3F5CDD3C-A7AD-46E6-AFF9-70A58B843C8D}" destId="{F7C6FAC5-81C8-4B87-A747-207B990CC371}" srcOrd="2" destOrd="0" presId="urn:microsoft.com/office/officeart/2018/2/layout/IconLabelList"/>
    <dgm:cxn modelId="{D3F8FD27-0D06-4FE6-BA67-8B4DF5E79BED}" type="presParOf" srcId="{44E713E5-6E36-4711-8093-8DADF2C1BCB0}" destId="{906D3D97-9372-4601-9E01-BAE17988CBEE}" srcOrd="1" destOrd="0" presId="urn:microsoft.com/office/officeart/2018/2/layout/IconLabelList"/>
    <dgm:cxn modelId="{677FC54C-CF32-4FAA-8993-768B441FEB79}" type="presParOf" srcId="{44E713E5-6E36-4711-8093-8DADF2C1BCB0}" destId="{CDB7F7C4-10C0-4746-A602-56D3F7087F87}" srcOrd="2" destOrd="0" presId="urn:microsoft.com/office/officeart/2018/2/layout/IconLabelList"/>
    <dgm:cxn modelId="{BE99F8C9-9FD7-4A58-A185-7D20A0D26C57}" type="presParOf" srcId="{CDB7F7C4-10C0-4746-A602-56D3F7087F87}" destId="{FDECA35E-C19D-470A-A143-F3D8BBAA8CA1}" srcOrd="0" destOrd="0" presId="urn:microsoft.com/office/officeart/2018/2/layout/IconLabelList"/>
    <dgm:cxn modelId="{4A768133-C2C0-4593-B54A-B31AC8649C34}" type="presParOf" srcId="{CDB7F7C4-10C0-4746-A602-56D3F7087F87}" destId="{C928E630-C1C6-4C7B-8CC9-DA24C0C28877}" srcOrd="1" destOrd="0" presId="urn:microsoft.com/office/officeart/2018/2/layout/IconLabelList"/>
    <dgm:cxn modelId="{153837E4-D2A0-40DE-BAA4-CF9CB49F5803}" type="presParOf" srcId="{CDB7F7C4-10C0-4746-A602-56D3F7087F87}" destId="{D6FE748B-E630-4550-8281-D13E829A3C1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1F7D3D-F4A6-42AF-9211-A6930C30644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8EFB0BFE-F713-4CBA-9C6A-99812D79B86A}">
      <dgm:prSet/>
      <dgm:spPr/>
      <dgm:t>
        <a:bodyPr/>
        <a:lstStyle/>
        <a:p>
          <a:r>
            <a:rPr lang="tr-TR" dirty="0"/>
            <a:t>Öğrencinin Çift Anadal Diploma programından mezun olabilmesi için; </a:t>
          </a:r>
        </a:p>
        <a:p>
          <a:r>
            <a:rPr lang="tr-TR" dirty="0"/>
            <a:t>Birinci Anadalından mezuniyet hakkı elde etmesi gerekir.</a:t>
          </a:r>
          <a:endParaRPr lang="en-US" dirty="0"/>
        </a:p>
      </dgm:t>
    </dgm:pt>
    <dgm:pt modelId="{EBC5851F-CDB2-46B8-B0F0-43F310054005}" type="parTrans" cxnId="{12BC501A-1033-450A-88F2-3EDC2FEFFEB0}">
      <dgm:prSet/>
      <dgm:spPr/>
      <dgm:t>
        <a:bodyPr/>
        <a:lstStyle/>
        <a:p>
          <a:endParaRPr lang="en-US"/>
        </a:p>
      </dgm:t>
    </dgm:pt>
    <dgm:pt modelId="{224CB376-C598-4194-A3C8-2113101409BF}" type="sibTrans" cxnId="{12BC501A-1033-450A-88F2-3EDC2FEFFEB0}">
      <dgm:prSet/>
      <dgm:spPr/>
      <dgm:t>
        <a:bodyPr/>
        <a:lstStyle/>
        <a:p>
          <a:endParaRPr lang="en-US"/>
        </a:p>
      </dgm:t>
    </dgm:pt>
    <dgm:pt modelId="{4867336C-41F6-477B-81A5-6334CA61FE9E}">
      <dgm:prSet/>
      <dgm:spPr/>
      <dgm:t>
        <a:bodyPr/>
        <a:lstStyle/>
        <a:p>
          <a:r>
            <a:rPr lang="tr-TR" dirty="0"/>
            <a:t>Anadal </a:t>
          </a:r>
          <a:r>
            <a:rPr lang="tr-TR" dirty="0" err="1"/>
            <a:t>GANO’su</a:t>
          </a:r>
          <a:r>
            <a:rPr lang="tr-TR" dirty="0"/>
            <a:t> bir defaya mahsus 2.50’a kadar düşebilir.</a:t>
          </a:r>
          <a:endParaRPr lang="en-US" dirty="0"/>
        </a:p>
      </dgm:t>
    </dgm:pt>
    <dgm:pt modelId="{C0EAC3AA-DF7E-4912-833F-FBA03B2137C5}" type="parTrans" cxnId="{9F5EB3CB-46A4-48AF-B136-F0A134D27F69}">
      <dgm:prSet/>
      <dgm:spPr/>
      <dgm:t>
        <a:bodyPr/>
        <a:lstStyle/>
        <a:p>
          <a:endParaRPr lang="en-US"/>
        </a:p>
      </dgm:t>
    </dgm:pt>
    <dgm:pt modelId="{DC3841F7-6AEE-4438-81ED-FFB996662551}" type="sibTrans" cxnId="{9F5EB3CB-46A4-48AF-B136-F0A134D27F69}">
      <dgm:prSet/>
      <dgm:spPr/>
      <dgm:t>
        <a:bodyPr/>
        <a:lstStyle/>
        <a:p>
          <a:endParaRPr lang="en-US"/>
        </a:p>
      </dgm:t>
    </dgm:pt>
    <dgm:pt modelId="{D328BAB4-BEB0-4489-82A3-EB5D5CACACF4}">
      <dgm:prSet/>
      <dgm:spPr/>
      <dgm:t>
        <a:bodyPr/>
        <a:lstStyle/>
        <a:p>
          <a:r>
            <a:rPr lang="tr-TR" dirty="0"/>
            <a:t>Anadal </a:t>
          </a:r>
          <a:r>
            <a:rPr lang="tr-TR" dirty="0" err="1"/>
            <a:t>GANO’su</a:t>
          </a:r>
          <a:r>
            <a:rPr lang="tr-TR" dirty="0"/>
            <a:t> ikinci kez 2.50’nin altına düşen öğrencinin Çift Anadal Diploma programından kaydı silinir.</a:t>
          </a:r>
          <a:endParaRPr lang="en-US" dirty="0"/>
        </a:p>
      </dgm:t>
    </dgm:pt>
    <dgm:pt modelId="{5A3CEB11-BC38-404E-8E6A-A4CC783597B9}" type="parTrans" cxnId="{28E8EF10-08B7-467E-A59D-216CE1519898}">
      <dgm:prSet/>
      <dgm:spPr/>
      <dgm:t>
        <a:bodyPr/>
        <a:lstStyle/>
        <a:p>
          <a:endParaRPr lang="en-US"/>
        </a:p>
      </dgm:t>
    </dgm:pt>
    <dgm:pt modelId="{E0DE7727-F3E7-43D4-8AAC-A3ABE90715DA}" type="sibTrans" cxnId="{28E8EF10-08B7-467E-A59D-216CE1519898}">
      <dgm:prSet/>
      <dgm:spPr/>
      <dgm:t>
        <a:bodyPr/>
        <a:lstStyle/>
        <a:p>
          <a:endParaRPr lang="en-US"/>
        </a:p>
      </dgm:t>
    </dgm:pt>
    <dgm:pt modelId="{C6CB388B-8968-4076-947E-9C90908F59AB}">
      <dgm:prSet/>
      <dgm:spPr/>
      <dgm:t>
        <a:bodyPr/>
        <a:lstStyle/>
        <a:p>
          <a:r>
            <a:rPr lang="tr-TR" dirty="0"/>
            <a:t>Öğrenci öncelikli olarak Anadalından mezuniyet hakkı elde etmeli, ayrıca Çift Anadal Diploma programını en az GANO ≥ 2.00 ile tamamlamalıdır.</a:t>
          </a:r>
          <a:endParaRPr lang="en-US" dirty="0"/>
        </a:p>
      </dgm:t>
    </dgm:pt>
    <dgm:pt modelId="{755E1280-C200-4AEB-ACCA-844645A893BE}" type="parTrans" cxnId="{BECFA2BB-E066-437B-823D-B897714A8651}">
      <dgm:prSet/>
      <dgm:spPr/>
      <dgm:t>
        <a:bodyPr/>
        <a:lstStyle/>
        <a:p>
          <a:endParaRPr lang="en-US"/>
        </a:p>
      </dgm:t>
    </dgm:pt>
    <dgm:pt modelId="{B82888C6-463E-4932-B1CD-23EB7455F8A4}" type="sibTrans" cxnId="{BECFA2BB-E066-437B-823D-B897714A8651}">
      <dgm:prSet/>
      <dgm:spPr/>
      <dgm:t>
        <a:bodyPr/>
        <a:lstStyle/>
        <a:p>
          <a:endParaRPr lang="en-US"/>
        </a:p>
      </dgm:t>
    </dgm:pt>
    <dgm:pt modelId="{A7D860D6-FE96-4824-8666-B75CA3EEA7E2}" type="pres">
      <dgm:prSet presAssocID="{931F7D3D-F4A6-42AF-9211-A6930C30644E}" presName="matrix" presStyleCnt="0">
        <dgm:presLayoutVars>
          <dgm:chMax val="1"/>
          <dgm:dir/>
          <dgm:resizeHandles val="exact"/>
        </dgm:presLayoutVars>
      </dgm:prSet>
      <dgm:spPr/>
    </dgm:pt>
    <dgm:pt modelId="{4FFA9116-D167-4684-BE49-6B8320825C1A}" type="pres">
      <dgm:prSet presAssocID="{931F7D3D-F4A6-42AF-9211-A6930C30644E}" presName="diamond" presStyleLbl="bgShp" presStyleIdx="0" presStyleCnt="1"/>
      <dgm:spPr/>
    </dgm:pt>
    <dgm:pt modelId="{6E81723F-BAED-4125-8BBB-6F9583242516}" type="pres">
      <dgm:prSet presAssocID="{931F7D3D-F4A6-42AF-9211-A6930C30644E}" presName="quad1" presStyleLbl="node1" presStyleIdx="0" presStyleCnt="4">
        <dgm:presLayoutVars>
          <dgm:chMax val="0"/>
          <dgm:chPref val="0"/>
          <dgm:bulletEnabled val="1"/>
        </dgm:presLayoutVars>
      </dgm:prSet>
      <dgm:spPr/>
    </dgm:pt>
    <dgm:pt modelId="{C06C0762-BE40-40E2-9FF8-AE5B2F311C66}" type="pres">
      <dgm:prSet presAssocID="{931F7D3D-F4A6-42AF-9211-A6930C30644E}" presName="quad2" presStyleLbl="node1" presStyleIdx="1" presStyleCnt="4">
        <dgm:presLayoutVars>
          <dgm:chMax val="0"/>
          <dgm:chPref val="0"/>
          <dgm:bulletEnabled val="1"/>
        </dgm:presLayoutVars>
      </dgm:prSet>
      <dgm:spPr/>
    </dgm:pt>
    <dgm:pt modelId="{32643C9C-7C6F-4D6A-95B9-3E21E119974A}" type="pres">
      <dgm:prSet presAssocID="{931F7D3D-F4A6-42AF-9211-A6930C30644E}" presName="quad3" presStyleLbl="node1" presStyleIdx="2" presStyleCnt="4">
        <dgm:presLayoutVars>
          <dgm:chMax val="0"/>
          <dgm:chPref val="0"/>
          <dgm:bulletEnabled val="1"/>
        </dgm:presLayoutVars>
      </dgm:prSet>
      <dgm:spPr/>
    </dgm:pt>
    <dgm:pt modelId="{1D320286-D4C7-437B-A15E-E7075EA79CBE}" type="pres">
      <dgm:prSet presAssocID="{931F7D3D-F4A6-42AF-9211-A6930C30644E}" presName="quad4" presStyleLbl="node1" presStyleIdx="3" presStyleCnt="4">
        <dgm:presLayoutVars>
          <dgm:chMax val="0"/>
          <dgm:chPref val="0"/>
          <dgm:bulletEnabled val="1"/>
        </dgm:presLayoutVars>
      </dgm:prSet>
      <dgm:spPr/>
    </dgm:pt>
  </dgm:ptLst>
  <dgm:cxnLst>
    <dgm:cxn modelId="{28E8EF10-08B7-467E-A59D-216CE1519898}" srcId="{931F7D3D-F4A6-42AF-9211-A6930C30644E}" destId="{D328BAB4-BEB0-4489-82A3-EB5D5CACACF4}" srcOrd="2" destOrd="0" parTransId="{5A3CEB11-BC38-404E-8E6A-A4CC783597B9}" sibTransId="{E0DE7727-F3E7-43D4-8AAC-A3ABE90715DA}"/>
    <dgm:cxn modelId="{12BC501A-1033-450A-88F2-3EDC2FEFFEB0}" srcId="{931F7D3D-F4A6-42AF-9211-A6930C30644E}" destId="{8EFB0BFE-F713-4CBA-9C6A-99812D79B86A}" srcOrd="0" destOrd="0" parTransId="{EBC5851F-CDB2-46B8-B0F0-43F310054005}" sibTransId="{224CB376-C598-4194-A3C8-2113101409BF}"/>
    <dgm:cxn modelId="{88A3D436-75D5-4CD2-B7FD-77C2F87671EB}" type="presOf" srcId="{D328BAB4-BEB0-4489-82A3-EB5D5CACACF4}" destId="{32643C9C-7C6F-4D6A-95B9-3E21E119974A}" srcOrd="0" destOrd="0" presId="urn:microsoft.com/office/officeart/2005/8/layout/matrix3"/>
    <dgm:cxn modelId="{69C6BC88-6DE8-47FB-A453-60FEA62BA610}" type="presOf" srcId="{931F7D3D-F4A6-42AF-9211-A6930C30644E}" destId="{A7D860D6-FE96-4824-8666-B75CA3EEA7E2}" srcOrd="0" destOrd="0" presId="urn:microsoft.com/office/officeart/2005/8/layout/matrix3"/>
    <dgm:cxn modelId="{2CE145A5-3693-4965-B95D-433033A467DD}" type="presOf" srcId="{C6CB388B-8968-4076-947E-9C90908F59AB}" destId="{1D320286-D4C7-437B-A15E-E7075EA79CBE}" srcOrd="0" destOrd="0" presId="urn:microsoft.com/office/officeart/2005/8/layout/matrix3"/>
    <dgm:cxn modelId="{BECFA2BB-E066-437B-823D-B897714A8651}" srcId="{931F7D3D-F4A6-42AF-9211-A6930C30644E}" destId="{C6CB388B-8968-4076-947E-9C90908F59AB}" srcOrd="3" destOrd="0" parTransId="{755E1280-C200-4AEB-ACCA-844645A893BE}" sibTransId="{B82888C6-463E-4932-B1CD-23EB7455F8A4}"/>
    <dgm:cxn modelId="{B929E4C7-67D8-4346-814C-A46C78638EA0}" type="presOf" srcId="{8EFB0BFE-F713-4CBA-9C6A-99812D79B86A}" destId="{6E81723F-BAED-4125-8BBB-6F9583242516}" srcOrd="0" destOrd="0" presId="urn:microsoft.com/office/officeart/2005/8/layout/matrix3"/>
    <dgm:cxn modelId="{9F5EB3CB-46A4-48AF-B136-F0A134D27F69}" srcId="{931F7D3D-F4A6-42AF-9211-A6930C30644E}" destId="{4867336C-41F6-477B-81A5-6334CA61FE9E}" srcOrd="1" destOrd="0" parTransId="{C0EAC3AA-DF7E-4912-833F-FBA03B2137C5}" sibTransId="{DC3841F7-6AEE-4438-81ED-FFB996662551}"/>
    <dgm:cxn modelId="{14C70DEC-1E84-4B8E-8C3A-252C8F9387CF}" type="presOf" srcId="{4867336C-41F6-477B-81A5-6334CA61FE9E}" destId="{C06C0762-BE40-40E2-9FF8-AE5B2F311C66}" srcOrd="0" destOrd="0" presId="urn:microsoft.com/office/officeart/2005/8/layout/matrix3"/>
    <dgm:cxn modelId="{4A6DBEAD-BB82-4126-B936-29E55C1FAA89}" type="presParOf" srcId="{A7D860D6-FE96-4824-8666-B75CA3EEA7E2}" destId="{4FFA9116-D167-4684-BE49-6B8320825C1A}" srcOrd="0" destOrd="0" presId="urn:microsoft.com/office/officeart/2005/8/layout/matrix3"/>
    <dgm:cxn modelId="{87E4B2B6-ECB6-48CC-8AE8-9BBEB24AA50A}" type="presParOf" srcId="{A7D860D6-FE96-4824-8666-B75CA3EEA7E2}" destId="{6E81723F-BAED-4125-8BBB-6F9583242516}" srcOrd="1" destOrd="0" presId="urn:microsoft.com/office/officeart/2005/8/layout/matrix3"/>
    <dgm:cxn modelId="{0FA6AF61-3267-4D21-B949-9B6CD00D1593}" type="presParOf" srcId="{A7D860D6-FE96-4824-8666-B75CA3EEA7E2}" destId="{C06C0762-BE40-40E2-9FF8-AE5B2F311C66}" srcOrd="2" destOrd="0" presId="urn:microsoft.com/office/officeart/2005/8/layout/matrix3"/>
    <dgm:cxn modelId="{64817CF6-AA0E-43F5-BFF8-6AA84AAB560D}" type="presParOf" srcId="{A7D860D6-FE96-4824-8666-B75CA3EEA7E2}" destId="{32643C9C-7C6F-4D6A-95B9-3E21E119974A}" srcOrd="3" destOrd="0" presId="urn:microsoft.com/office/officeart/2005/8/layout/matrix3"/>
    <dgm:cxn modelId="{77627001-4100-4547-A60F-F2D17A5FAEFA}" type="presParOf" srcId="{A7D860D6-FE96-4824-8666-B75CA3EEA7E2}" destId="{1D320286-D4C7-437B-A15E-E7075EA79CB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7EF02-4716-42E3-B584-C7480B3F2CFB}"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43351794-AB31-4D26-AD29-874D8DED4B92}">
      <dgm:prSet/>
      <dgm:spPr/>
      <dgm:t>
        <a:bodyPr/>
        <a:lstStyle/>
        <a:p>
          <a:r>
            <a:rPr lang="tr-TR" b="0" i="0" baseline="0" dirty="0"/>
            <a:t>ERCİYES ÜNİVERSİTESİ ÇİFT ANADAL DİPLOMA PROGRAMI ESASLARINA GÖRE «MEZUNİYET» KOŞULLARINI SAĞLAYAN ÇAP ÖĞRENCİSİNİN</a:t>
          </a:r>
          <a:endParaRPr lang="en-US" dirty="0"/>
        </a:p>
      </dgm:t>
    </dgm:pt>
    <dgm:pt modelId="{30F4C7EE-D946-4A7A-A118-B490B8F416C5}" type="parTrans" cxnId="{65FCABA0-773B-4BF4-8B59-D10FC1EED748}">
      <dgm:prSet/>
      <dgm:spPr/>
      <dgm:t>
        <a:bodyPr/>
        <a:lstStyle/>
        <a:p>
          <a:endParaRPr lang="en-US"/>
        </a:p>
      </dgm:t>
    </dgm:pt>
    <dgm:pt modelId="{48FA7356-69BD-4410-9C57-5D64C90A4D85}" type="sibTrans" cxnId="{65FCABA0-773B-4BF4-8B59-D10FC1EED748}">
      <dgm:prSet/>
      <dgm:spPr/>
      <dgm:t>
        <a:bodyPr/>
        <a:lstStyle/>
        <a:p>
          <a:endParaRPr lang="en-US"/>
        </a:p>
      </dgm:t>
    </dgm:pt>
    <dgm:pt modelId="{2798D50C-B21D-4058-94C0-534FDFC8503A}">
      <dgm:prSet/>
      <dgm:spPr/>
      <dgm:t>
        <a:bodyPr/>
        <a:lstStyle/>
        <a:p>
          <a:r>
            <a:rPr lang="tr-TR"/>
            <a:t>Transkriptinde;</a:t>
          </a:r>
          <a:endParaRPr lang="en-US"/>
        </a:p>
      </dgm:t>
    </dgm:pt>
    <dgm:pt modelId="{0AFF5247-343B-420A-BBE0-8F5EF6408C03}" type="parTrans" cxnId="{89C3EA99-09A3-4E92-958A-403ECBEACFFC}">
      <dgm:prSet/>
      <dgm:spPr/>
      <dgm:t>
        <a:bodyPr/>
        <a:lstStyle/>
        <a:p>
          <a:endParaRPr lang="en-US"/>
        </a:p>
      </dgm:t>
    </dgm:pt>
    <dgm:pt modelId="{8791073C-E93E-4255-A9D0-A4EBBE054DA3}" type="sibTrans" cxnId="{89C3EA99-09A3-4E92-958A-403ECBEACFFC}">
      <dgm:prSet/>
      <dgm:spPr/>
      <dgm:t>
        <a:bodyPr/>
        <a:lstStyle/>
        <a:p>
          <a:endParaRPr lang="en-US"/>
        </a:p>
      </dgm:t>
    </dgm:pt>
    <dgm:pt modelId="{785A6752-DB2B-4E02-B91E-A3CC7CA4F2A6}">
      <dgm:prSet/>
      <dgm:spPr/>
      <dgm:t>
        <a:bodyPr/>
        <a:lstStyle/>
        <a:p>
          <a:r>
            <a:rPr lang="tr-TR"/>
            <a:t>Birinci Anadalından Transferi/intibakı yapılan tüm eşdeğer Anadal dersleri yer almalı</a:t>
          </a:r>
          <a:endParaRPr lang="en-US"/>
        </a:p>
      </dgm:t>
    </dgm:pt>
    <dgm:pt modelId="{7A63F7CC-7C49-45D1-9D1E-5E88E6C884ED}" type="parTrans" cxnId="{10938EC8-2CDF-4BC0-A015-B2AE3CD69E52}">
      <dgm:prSet/>
      <dgm:spPr/>
      <dgm:t>
        <a:bodyPr/>
        <a:lstStyle/>
        <a:p>
          <a:endParaRPr lang="en-US"/>
        </a:p>
      </dgm:t>
    </dgm:pt>
    <dgm:pt modelId="{68F7F102-4EA6-41B2-9245-5BB0D8576CF3}" type="sibTrans" cxnId="{10938EC8-2CDF-4BC0-A015-B2AE3CD69E52}">
      <dgm:prSet/>
      <dgm:spPr/>
      <dgm:t>
        <a:bodyPr/>
        <a:lstStyle/>
        <a:p>
          <a:endParaRPr lang="en-US"/>
        </a:p>
      </dgm:t>
    </dgm:pt>
    <dgm:pt modelId="{3C677C64-7240-4BC3-A344-555FF5C01A49}">
      <dgm:prSet/>
      <dgm:spPr/>
      <dgm:t>
        <a:bodyPr/>
        <a:lstStyle/>
        <a:p>
          <a:r>
            <a:rPr lang="tr-TR"/>
            <a:t>ÇAP’da verilen tüm farklı dersleri yer almalı </a:t>
          </a:r>
          <a:endParaRPr lang="en-US"/>
        </a:p>
      </dgm:t>
    </dgm:pt>
    <dgm:pt modelId="{216E3C6E-103D-4ECC-9E73-9062F812DF91}" type="parTrans" cxnId="{3EBBDDE9-B902-4EA0-B3C7-A1901DAAC6E0}">
      <dgm:prSet/>
      <dgm:spPr/>
      <dgm:t>
        <a:bodyPr/>
        <a:lstStyle/>
        <a:p>
          <a:endParaRPr lang="en-US"/>
        </a:p>
      </dgm:t>
    </dgm:pt>
    <dgm:pt modelId="{EA221426-C9F3-486A-BB7A-B83660FF80BC}" type="sibTrans" cxnId="{3EBBDDE9-B902-4EA0-B3C7-A1901DAAC6E0}">
      <dgm:prSet/>
      <dgm:spPr/>
      <dgm:t>
        <a:bodyPr/>
        <a:lstStyle/>
        <a:p>
          <a:endParaRPr lang="en-US"/>
        </a:p>
      </dgm:t>
    </dgm:pt>
    <dgm:pt modelId="{7237163A-08C8-4A59-BD10-0EDBC5C54539}">
      <dgm:prSet/>
      <dgm:spPr/>
      <dgm:t>
        <a:bodyPr/>
        <a:lstStyle/>
        <a:p>
          <a:r>
            <a:rPr lang="tr-TR" dirty="0"/>
            <a:t>Toplamda 240 AKTS  tamamlanmalıdır.</a:t>
          </a:r>
          <a:endParaRPr lang="en-US" dirty="0"/>
        </a:p>
      </dgm:t>
    </dgm:pt>
    <dgm:pt modelId="{A88E8F62-1D71-4EA1-B970-B8D7AC633E41}" type="parTrans" cxnId="{0BD40D3C-8E0A-41A4-B6EC-0EA638F4A658}">
      <dgm:prSet/>
      <dgm:spPr/>
      <dgm:t>
        <a:bodyPr/>
        <a:lstStyle/>
        <a:p>
          <a:endParaRPr lang="en-US"/>
        </a:p>
      </dgm:t>
    </dgm:pt>
    <dgm:pt modelId="{739A0CB7-714D-43CE-8B87-FD62C452980F}" type="sibTrans" cxnId="{0BD40D3C-8E0A-41A4-B6EC-0EA638F4A658}">
      <dgm:prSet/>
      <dgm:spPr/>
      <dgm:t>
        <a:bodyPr/>
        <a:lstStyle/>
        <a:p>
          <a:endParaRPr lang="en-US"/>
        </a:p>
      </dgm:t>
    </dgm:pt>
    <dgm:pt modelId="{F8D51B49-B863-4646-998B-951E6D50264E}" type="pres">
      <dgm:prSet presAssocID="{53F7EF02-4716-42E3-B584-C7480B3F2CFB}" presName="outerComposite" presStyleCnt="0">
        <dgm:presLayoutVars>
          <dgm:chMax val="5"/>
          <dgm:dir/>
          <dgm:resizeHandles val="exact"/>
        </dgm:presLayoutVars>
      </dgm:prSet>
      <dgm:spPr/>
    </dgm:pt>
    <dgm:pt modelId="{187C6158-332E-4ECE-8F1F-D0FD720E0893}" type="pres">
      <dgm:prSet presAssocID="{53F7EF02-4716-42E3-B584-C7480B3F2CFB}" presName="dummyMaxCanvas" presStyleCnt="0">
        <dgm:presLayoutVars/>
      </dgm:prSet>
      <dgm:spPr/>
    </dgm:pt>
    <dgm:pt modelId="{23228204-96C5-41F4-BB13-86F8226B7308}" type="pres">
      <dgm:prSet presAssocID="{53F7EF02-4716-42E3-B584-C7480B3F2CFB}" presName="FiveNodes_1" presStyleLbl="node1" presStyleIdx="0" presStyleCnt="5" custLinFactNeighborX="-9606" custLinFactNeighborY="-8646">
        <dgm:presLayoutVars>
          <dgm:bulletEnabled val="1"/>
        </dgm:presLayoutVars>
      </dgm:prSet>
      <dgm:spPr/>
    </dgm:pt>
    <dgm:pt modelId="{C8B4B7C2-CFEE-4311-88C7-B3D551C81E82}" type="pres">
      <dgm:prSet presAssocID="{53F7EF02-4716-42E3-B584-C7480B3F2CFB}" presName="FiveNodes_2" presStyleLbl="node1" presStyleIdx="1" presStyleCnt="5">
        <dgm:presLayoutVars>
          <dgm:bulletEnabled val="1"/>
        </dgm:presLayoutVars>
      </dgm:prSet>
      <dgm:spPr/>
    </dgm:pt>
    <dgm:pt modelId="{17683669-477B-48EA-AEAE-8C46297BB38D}" type="pres">
      <dgm:prSet presAssocID="{53F7EF02-4716-42E3-B584-C7480B3F2CFB}" presName="FiveNodes_3" presStyleLbl="node1" presStyleIdx="2" presStyleCnt="5" custLinFactNeighborX="7086" custLinFactNeighborY="961">
        <dgm:presLayoutVars>
          <dgm:bulletEnabled val="1"/>
        </dgm:presLayoutVars>
      </dgm:prSet>
      <dgm:spPr/>
    </dgm:pt>
    <dgm:pt modelId="{1D4B8EFB-54AA-446E-872C-2F379B4D23BF}" type="pres">
      <dgm:prSet presAssocID="{53F7EF02-4716-42E3-B584-C7480B3F2CFB}" presName="FiveNodes_4" presStyleLbl="node1" presStyleIdx="3" presStyleCnt="5">
        <dgm:presLayoutVars>
          <dgm:bulletEnabled val="1"/>
        </dgm:presLayoutVars>
      </dgm:prSet>
      <dgm:spPr/>
    </dgm:pt>
    <dgm:pt modelId="{2DD7D49B-77E9-423B-AAE8-50AF53569F05}" type="pres">
      <dgm:prSet presAssocID="{53F7EF02-4716-42E3-B584-C7480B3F2CFB}" presName="FiveNodes_5" presStyleLbl="node1" presStyleIdx="4" presStyleCnt="5" custLinFactNeighborX="-6774" custLinFactNeighborY="-961">
        <dgm:presLayoutVars>
          <dgm:bulletEnabled val="1"/>
        </dgm:presLayoutVars>
      </dgm:prSet>
      <dgm:spPr/>
    </dgm:pt>
    <dgm:pt modelId="{2CC93F50-C386-4BE8-8853-073408EE9F2D}" type="pres">
      <dgm:prSet presAssocID="{53F7EF02-4716-42E3-B584-C7480B3F2CFB}" presName="FiveConn_1-2" presStyleLbl="fgAccFollowNode1" presStyleIdx="0" presStyleCnt="4">
        <dgm:presLayoutVars>
          <dgm:bulletEnabled val="1"/>
        </dgm:presLayoutVars>
      </dgm:prSet>
      <dgm:spPr/>
    </dgm:pt>
    <dgm:pt modelId="{75749339-15CC-4C6F-97EC-1037555ED71D}" type="pres">
      <dgm:prSet presAssocID="{53F7EF02-4716-42E3-B584-C7480B3F2CFB}" presName="FiveConn_2-3" presStyleLbl="fgAccFollowNode1" presStyleIdx="1" presStyleCnt="4">
        <dgm:presLayoutVars>
          <dgm:bulletEnabled val="1"/>
        </dgm:presLayoutVars>
      </dgm:prSet>
      <dgm:spPr/>
    </dgm:pt>
    <dgm:pt modelId="{32DDE684-4AE7-4BAA-BFCD-44B88641E14A}" type="pres">
      <dgm:prSet presAssocID="{53F7EF02-4716-42E3-B584-C7480B3F2CFB}" presName="FiveConn_3-4" presStyleLbl="fgAccFollowNode1" presStyleIdx="2" presStyleCnt="4">
        <dgm:presLayoutVars>
          <dgm:bulletEnabled val="1"/>
        </dgm:presLayoutVars>
      </dgm:prSet>
      <dgm:spPr/>
    </dgm:pt>
    <dgm:pt modelId="{4E0CDB00-BE94-4D3A-BFA9-31EF761BC796}" type="pres">
      <dgm:prSet presAssocID="{53F7EF02-4716-42E3-B584-C7480B3F2CFB}" presName="FiveConn_4-5" presStyleLbl="fgAccFollowNode1" presStyleIdx="3" presStyleCnt="4">
        <dgm:presLayoutVars>
          <dgm:bulletEnabled val="1"/>
        </dgm:presLayoutVars>
      </dgm:prSet>
      <dgm:spPr/>
    </dgm:pt>
    <dgm:pt modelId="{BBBF6EF8-9905-4E42-AFFE-0A2932F2BD49}" type="pres">
      <dgm:prSet presAssocID="{53F7EF02-4716-42E3-B584-C7480B3F2CFB}" presName="FiveNodes_1_text" presStyleLbl="node1" presStyleIdx="4" presStyleCnt="5">
        <dgm:presLayoutVars>
          <dgm:bulletEnabled val="1"/>
        </dgm:presLayoutVars>
      </dgm:prSet>
      <dgm:spPr/>
    </dgm:pt>
    <dgm:pt modelId="{BBAC4E1C-ACB5-43FE-9326-CFA552D0C949}" type="pres">
      <dgm:prSet presAssocID="{53F7EF02-4716-42E3-B584-C7480B3F2CFB}" presName="FiveNodes_2_text" presStyleLbl="node1" presStyleIdx="4" presStyleCnt="5">
        <dgm:presLayoutVars>
          <dgm:bulletEnabled val="1"/>
        </dgm:presLayoutVars>
      </dgm:prSet>
      <dgm:spPr/>
    </dgm:pt>
    <dgm:pt modelId="{B029B740-8C78-46CC-85BF-893E9294F376}" type="pres">
      <dgm:prSet presAssocID="{53F7EF02-4716-42E3-B584-C7480B3F2CFB}" presName="FiveNodes_3_text" presStyleLbl="node1" presStyleIdx="4" presStyleCnt="5">
        <dgm:presLayoutVars>
          <dgm:bulletEnabled val="1"/>
        </dgm:presLayoutVars>
      </dgm:prSet>
      <dgm:spPr/>
    </dgm:pt>
    <dgm:pt modelId="{5767651A-3B54-4D6F-B792-13E09743F008}" type="pres">
      <dgm:prSet presAssocID="{53F7EF02-4716-42E3-B584-C7480B3F2CFB}" presName="FiveNodes_4_text" presStyleLbl="node1" presStyleIdx="4" presStyleCnt="5">
        <dgm:presLayoutVars>
          <dgm:bulletEnabled val="1"/>
        </dgm:presLayoutVars>
      </dgm:prSet>
      <dgm:spPr/>
    </dgm:pt>
    <dgm:pt modelId="{7B649117-BE6D-43FB-942E-127D18A715D0}" type="pres">
      <dgm:prSet presAssocID="{53F7EF02-4716-42E3-B584-C7480B3F2CFB}" presName="FiveNodes_5_text" presStyleLbl="node1" presStyleIdx="4" presStyleCnt="5">
        <dgm:presLayoutVars>
          <dgm:bulletEnabled val="1"/>
        </dgm:presLayoutVars>
      </dgm:prSet>
      <dgm:spPr/>
    </dgm:pt>
  </dgm:ptLst>
  <dgm:cxnLst>
    <dgm:cxn modelId="{C902A900-4CE6-41C3-809C-DEAD72DE5ADA}" type="presOf" srcId="{8791073C-E93E-4255-A9D0-A4EBBE054DA3}" destId="{75749339-15CC-4C6F-97EC-1037555ED71D}" srcOrd="0" destOrd="0" presId="urn:microsoft.com/office/officeart/2005/8/layout/vProcess5"/>
    <dgm:cxn modelId="{CC0B1A03-280C-4406-A69C-DEDB0DD7DA42}" type="presOf" srcId="{7237163A-08C8-4A59-BD10-0EDBC5C54539}" destId="{7B649117-BE6D-43FB-942E-127D18A715D0}" srcOrd="1" destOrd="0" presId="urn:microsoft.com/office/officeart/2005/8/layout/vProcess5"/>
    <dgm:cxn modelId="{73005E05-303E-4C27-8839-65F26737A751}" type="presOf" srcId="{EA221426-C9F3-486A-BB7A-B83660FF80BC}" destId="{4E0CDB00-BE94-4D3A-BFA9-31EF761BC796}" srcOrd="0" destOrd="0" presId="urn:microsoft.com/office/officeart/2005/8/layout/vProcess5"/>
    <dgm:cxn modelId="{712C8F1B-0BFE-44C8-8CD2-9808F1BC4E9D}" type="presOf" srcId="{43351794-AB31-4D26-AD29-874D8DED4B92}" destId="{23228204-96C5-41F4-BB13-86F8226B7308}" srcOrd="0" destOrd="0" presId="urn:microsoft.com/office/officeart/2005/8/layout/vProcess5"/>
    <dgm:cxn modelId="{ADC8DD34-6A7B-48AA-BB6D-E155C3D8EE4D}" type="presOf" srcId="{7237163A-08C8-4A59-BD10-0EDBC5C54539}" destId="{2DD7D49B-77E9-423B-AAE8-50AF53569F05}" srcOrd="0" destOrd="0" presId="urn:microsoft.com/office/officeart/2005/8/layout/vProcess5"/>
    <dgm:cxn modelId="{0BD40D3C-8E0A-41A4-B6EC-0EA638F4A658}" srcId="{53F7EF02-4716-42E3-B584-C7480B3F2CFB}" destId="{7237163A-08C8-4A59-BD10-0EDBC5C54539}" srcOrd="4" destOrd="0" parTransId="{A88E8F62-1D71-4EA1-B970-B8D7AC633E41}" sibTransId="{739A0CB7-714D-43CE-8B87-FD62C452980F}"/>
    <dgm:cxn modelId="{F127036E-B122-44A9-BB41-71A119A0281E}" type="presOf" srcId="{785A6752-DB2B-4E02-B91E-A3CC7CA4F2A6}" destId="{17683669-477B-48EA-AEAE-8C46297BB38D}" srcOrd="0" destOrd="0" presId="urn:microsoft.com/office/officeart/2005/8/layout/vProcess5"/>
    <dgm:cxn modelId="{CA03B67F-5010-40F6-A04D-F24CA4F37325}" type="presOf" srcId="{785A6752-DB2B-4E02-B91E-A3CC7CA4F2A6}" destId="{B029B740-8C78-46CC-85BF-893E9294F376}" srcOrd="1" destOrd="0" presId="urn:microsoft.com/office/officeart/2005/8/layout/vProcess5"/>
    <dgm:cxn modelId="{89C3EA99-09A3-4E92-958A-403ECBEACFFC}" srcId="{53F7EF02-4716-42E3-B584-C7480B3F2CFB}" destId="{2798D50C-B21D-4058-94C0-534FDFC8503A}" srcOrd="1" destOrd="0" parTransId="{0AFF5247-343B-420A-BBE0-8F5EF6408C03}" sibTransId="{8791073C-E93E-4255-A9D0-A4EBBE054DA3}"/>
    <dgm:cxn modelId="{60B28E9E-F52D-45EB-97A4-90D377777DD1}" type="presOf" srcId="{53F7EF02-4716-42E3-B584-C7480B3F2CFB}" destId="{F8D51B49-B863-4646-998B-951E6D50264E}" srcOrd="0" destOrd="0" presId="urn:microsoft.com/office/officeart/2005/8/layout/vProcess5"/>
    <dgm:cxn modelId="{A193E89F-D361-4CF3-8DAD-21ADD7084EF4}" type="presOf" srcId="{3C677C64-7240-4BC3-A344-555FF5C01A49}" destId="{1D4B8EFB-54AA-446E-872C-2F379B4D23BF}" srcOrd="0" destOrd="0" presId="urn:microsoft.com/office/officeart/2005/8/layout/vProcess5"/>
    <dgm:cxn modelId="{65FCABA0-773B-4BF4-8B59-D10FC1EED748}" srcId="{53F7EF02-4716-42E3-B584-C7480B3F2CFB}" destId="{43351794-AB31-4D26-AD29-874D8DED4B92}" srcOrd="0" destOrd="0" parTransId="{30F4C7EE-D946-4A7A-A118-B490B8F416C5}" sibTransId="{48FA7356-69BD-4410-9C57-5D64C90A4D85}"/>
    <dgm:cxn modelId="{599902C1-2A56-432E-9726-36149C3BB20D}" type="presOf" srcId="{68F7F102-4EA6-41B2-9245-5BB0D8576CF3}" destId="{32DDE684-4AE7-4BAA-BFCD-44B88641E14A}" srcOrd="0" destOrd="0" presId="urn:microsoft.com/office/officeart/2005/8/layout/vProcess5"/>
    <dgm:cxn modelId="{10938EC8-2CDF-4BC0-A015-B2AE3CD69E52}" srcId="{53F7EF02-4716-42E3-B584-C7480B3F2CFB}" destId="{785A6752-DB2B-4E02-B91E-A3CC7CA4F2A6}" srcOrd="2" destOrd="0" parTransId="{7A63F7CC-7C49-45D1-9D1E-5E88E6C884ED}" sibTransId="{68F7F102-4EA6-41B2-9245-5BB0D8576CF3}"/>
    <dgm:cxn modelId="{F128CDCB-3B17-43E7-842C-7DFF48487CB8}" type="presOf" srcId="{2798D50C-B21D-4058-94C0-534FDFC8503A}" destId="{BBAC4E1C-ACB5-43FE-9326-CFA552D0C949}" srcOrd="1" destOrd="0" presId="urn:microsoft.com/office/officeart/2005/8/layout/vProcess5"/>
    <dgm:cxn modelId="{11A161D2-9781-4CFF-9E94-6A14F8513975}" type="presOf" srcId="{43351794-AB31-4D26-AD29-874D8DED4B92}" destId="{BBBF6EF8-9905-4E42-AFFE-0A2932F2BD49}" srcOrd="1" destOrd="0" presId="urn:microsoft.com/office/officeart/2005/8/layout/vProcess5"/>
    <dgm:cxn modelId="{1FBCBFD8-E784-4007-9D7D-1C0480AB1A8A}" type="presOf" srcId="{3C677C64-7240-4BC3-A344-555FF5C01A49}" destId="{5767651A-3B54-4D6F-B792-13E09743F008}" srcOrd="1" destOrd="0" presId="urn:microsoft.com/office/officeart/2005/8/layout/vProcess5"/>
    <dgm:cxn modelId="{E86E43DB-8667-4887-ADF1-820C3D383615}" type="presOf" srcId="{2798D50C-B21D-4058-94C0-534FDFC8503A}" destId="{C8B4B7C2-CFEE-4311-88C7-B3D551C81E82}" srcOrd="0" destOrd="0" presId="urn:microsoft.com/office/officeart/2005/8/layout/vProcess5"/>
    <dgm:cxn modelId="{3EBBDDE9-B902-4EA0-B3C7-A1901DAAC6E0}" srcId="{53F7EF02-4716-42E3-B584-C7480B3F2CFB}" destId="{3C677C64-7240-4BC3-A344-555FF5C01A49}" srcOrd="3" destOrd="0" parTransId="{216E3C6E-103D-4ECC-9E73-9062F812DF91}" sibTransId="{EA221426-C9F3-486A-BB7A-B83660FF80BC}"/>
    <dgm:cxn modelId="{EA6F72F6-C731-4D2E-BF51-2B38601854F8}" type="presOf" srcId="{48FA7356-69BD-4410-9C57-5D64C90A4D85}" destId="{2CC93F50-C386-4BE8-8853-073408EE9F2D}" srcOrd="0" destOrd="0" presId="urn:microsoft.com/office/officeart/2005/8/layout/vProcess5"/>
    <dgm:cxn modelId="{A38566F9-ADEE-4241-A332-ED73BB4EF4A1}" type="presParOf" srcId="{F8D51B49-B863-4646-998B-951E6D50264E}" destId="{187C6158-332E-4ECE-8F1F-D0FD720E0893}" srcOrd="0" destOrd="0" presId="urn:microsoft.com/office/officeart/2005/8/layout/vProcess5"/>
    <dgm:cxn modelId="{E82117C4-100D-4D9C-97AD-D27B083BAA38}" type="presParOf" srcId="{F8D51B49-B863-4646-998B-951E6D50264E}" destId="{23228204-96C5-41F4-BB13-86F8226B7308}" srcOrd="1" destOrd="0" presId="urn:microsoft.com/office/officeart/2005/8/layout/vProcess5"/>
    <dgm:cxn modelId="{77551374-63B6-405C-A70D-8DF373EECC3B}" type="presParOf" srcId="{F8D51B49-B863-4646-998B-951E6D50264E}" destId="{C8B4B7C2-CFEE-4311-88C7-B3D551C81E82}" srcOrd="2" destOrd="0" presId="urn:microsoft.com/office/officeart/2005/8/layout/vProcess5"/>
    <dgm:cxn modelId="{DF99228D-45DE-438D-A452-9C76F5D484CD}" type="presParOf" srcId="{F8D51B49-B863-4646-998B-951E6D50264E}" destId="{17683669-477B-48EA-AEAE-8C46297BB38D}" srcOrd="3" destOrd="0" presId="urn:microsoft.com/office/officeart/2005/8/layout/vProcess5"/>
    <dgm:cxn modelId="{AC04C4EC-C99C-4DE3-A23A-0F6DAE89E1E3}" type="presParOf" srcId="{F8D51B49-B863-4646-998B-951E6D50264E}" destId="{1D4B8EFB-54AA-446E-872C-2F379B4D23BF}" srcOrd="4" destOrd="0" presId="urn:microsoft.com/office/officeart/2005/8/layout/vProcess5"/>
    <dgm:cxn modelId="{B91821C9-51BB-4EA7-94F2-0A5730EC665D}" type="presParOf" srcId="{F8D51B49-B863-4646-998B-951E6D50264E}" destId="{2DD7D49B-77E9-423B-AAE8-50AF53569F05}" srcOrd="5" destOrd="0" presId="urn:microsoft.com/office/officeart/2005/8/layout/vProcess5"/>
    <dgm:cxn modelId="{392F7562-0273-47AC-BB95-9EB2D9FDDB6A}" type="presParOf" srcId="{F8D51B49-B863-4646-998B-951E6D50264E}" destId="{2CC93F50-C386-4BE8-8853-073408EE9F2D}" srcOrd="6" destOrd="0" presId="urn:microsoft.com/office/officeart/2005/8/layout/vProcess5"/>
    <dgm:cxn modelId="{496D9256-854F-492B-908E-CFF932F046FB}" type="presParOf" srcId="{F8D51B49-B863-4646-998B-951E6D50264E}" destId="{75749339-15CC-4C6F-97EC-1037555ED71D}" srcOrd="7" destOrd="0" presId="urn:microsoft.com/office/officeart/2005/8/layout/vProcess5"/>
    <dgm:cxn modelId="{2821FD3B-8F01-4E62-9245-E333C00BFF93}" type="presParOf" srcId="{F8D51B49-B863-4646-998B-951E6D50264E}" destId="{32DDE684-4AE7-4BAA-BFCD-44B88641E14A}" srcOrd="8" destOrd="0" presId="urn:microsoft.com/office/officeart/2005/8/layout/vProcess5"/>
    <dgm:cxn modelId="{8DFA2C85-9D24-49D8-98D3-DE369E0AE7EE}" type="presParOf" srcId="{F8D51B49-B863-4646-998B-951E6D50264E}" destId="{4E0CDB00-BE94-4D3A-BFA9-31EF761BC796}" srcOrd="9" destOrd="0" presId="urn:microsoft.com/office/officeart/2005/8/layout/vProcess5"/>
    <dgm:cxn modelId="{0CE99818-B65E-45B5-9B36-CB93C6346ACA}" type="presParOf" srcId="{F8D51B49-B863-4646-998B-951E6D50264E}" destId="{BBBF6EF8-9905-4E42-AFFE-0A2932F2BD49}" srcOrd="10" destOrd="0" presId="urn:microsoft.com/office/officeart/2005/8/layout/vProcess5"/>
    <dgm:cxn modelId="{7FD44FB3-BCC9-4E20-8033-3618C53EBA6C}" type="presParOf" srcId="{F8D51B49-B863-4646-998B-951E6D50264E}" destId="{BBAC4E1C-ACB5-43FE-9326-CFA552D0C949}" srcOrd="11" destOrd="0" presId="urn:microsoft.com/office/officeart/2005/8/layout/vProcess5"/>
    <dgm:cxn modelId="{36B4C3FD-0581-424D-99E5-34172B22D88F}" type="presParOf" srcId="{F8D51B49-B863-4646-998B-951E6D50264E}" destId="{B029B740-8C78-46CC-85BF-893E9294F376}" srcOrd="12" destOrd="0" presId="urn:microsoft.com/office/officeart/2005/8/layout/vProcess5"/>
    <dgm:cxn modelId="{693BB7E9-3AE1-4567-BA18-FCD4F687264B}" type="presParOf" srcId="{F8D51B49-B863-4646-998B-951E6D50264E}" destId="{5767651A-3B54-4D6F-B792-13E09743F008}" srcOrd="13" destOrd="0" presId="urn:microsoft.com/office/officeart/2005/8/layout/vProcess5"/>
    <dgm:cxn modelId="{FC9ECDBD-EAAA-426D-85CA-5783E7A4747A}" type="presParOf" srcId="{F8D51B49-B863-4646-998B-951E6D50264E}" destId="{7B649117-BE6D-43FB-942E-127D18A715D0}"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4B5CBD-0824-4451-A811-1B0444266BE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9CACB19-494C-447F-A08F-585F3D25220B}">
      <dgm:prSet/>
      <dgm:spPr/>
      <dgm:t>
        <a:bodyPr/>
        <a:lstStyle/>
        <a:p>
          <a:pPr marL="0" marR="0" lvl="0" indent="0" defTabSz="914400" eaLnBrk="1" fontAlgn="auto" latinLnBrk="0" hangingPunct="1">
            <a:spcBef>
              <a:spcPts val="0"/>
            </a:spcBef>
            <a:spcAft>
              <a:spcPts val="0"/>
            </a:spcAft>
            <a:buClrTx/>
            <a:buSzTx/>
            <a:buFontTx/>
            <a:buNone/>
            <a:tabLst/>
            <a:defRPr/>
          </a:pPr>
          <a:r>
            <a:rPr lang="tr-TR" dirty="0"/>
            <a:t>Fakültemiz dışından başvuru yapan öğrenciler, anadal lisans programının ÜÇÜNCÜ veya BEŞİNCİ yarıyılının başında, evrak teslimi yaparak başvururlar.</a:t>
          </a:r>
          <a:endParaRPr lang="en-US" dirty="0"/>
        </a:p>
        <a:p>
          <a:pPr marL="0" lvl="0" defTabSz="622300">
            <a:spcBef>
              <a:spcPct val="0"/>
            </a:spcBef>
            <a:spcAft>
              <a:spcPct val="35000"/>
            </a:spcAft>
            <a:buNone/>
          </a:pPr>
          <a:endParaRPr lang="en-US" dirty="0"/>
        </a:p>
      </dgm:t>
    </dgm:pt>
    <dgm:pt modelId="{706135B3-0E68-45D8-8925-D21C34C82616}" type="parTrans" cxnId="{F6676825-4F71-4BA8-86A9-FDC1DD106300}">
      <dgm:prSet/>
      <dgm:spPr/>
      <dgm:t>
        <a:bodyPr/>
        <a:lstStyle/>
        <a:p>
          <a:endParaRPr lang="en-US"/>
        </a:p>
      </dgm:t>
    </dgm:pt>
    <dgm:pt modelId="{5E44DE06-5295-4490-AB25-09F6CAE1146F}" type="sibTrans" cxnId="{F6676825-4F71-4BA8-86A9-FDC1DD106300}">
      <dgm:prSet/>
      <dgm:spPr/>
      <dgm:t>
        <a:bodyPr/>
        <a:lstStyle/>
        <a:p>
          <a:endParaRPr lang="en-US"/>
        </a:p>
      </dgm:t>
    </dgm:pt>
    <dgm:pt modelId="{6A69F1C4-4077-4CB7-B12F-4D1253B92127}">
      <dgm:prSet/>
      <dgm:spPr/>
      <dgm:t>
        <a:bodyPr/>
        <a:lstStyle/>
        <a:p>
          <a:r>
            <a:rPr lang="tr-TR" dirty="0"/>
            <a:t>Aşağıdaki başvuru kriterlerine göre sonuçlar Çift Anadal-Yan Dal Komisyonu tarafından değerlendirilir:</a:t>
          </a:r>
          <a:endParaRPr lang="en-US" dirty="0"/>
        </a:p>
      </dgm:t>
    </dgm:pt>
    <dgm:pt modelId="{E2215711-5439-4575-9822-1A40E5025201}" type="parTrans" cxnId="{6B6226C2-0320-4806-A92B-493F7EA26F63}">
      <dgm:prSet/>
      <dgm:spPr/>
      <dgm:t>
        <a:bodyPr/>
        <a:lstStyle/>
        <a:p>
          <a:endParaRPr lang="en-US"/>
        </a:p>
      </dgm:t>
    </dgm:pt>
    <dgm:pt modelId="{64B76CDD-8A42-46EB-924F-CF8B8F3CFD10}" type="sibTrans" cxnId="{6B6226C2-0320-4806-A92B-493F7EA26F63}">
      <dgm:prSet/>
      <dgm:spPr/>
      <dgm:t>
        <a:bodyPr/>
        <a:lstStyle/>
        <a:p>
          <a:endParaRPr lang="en-US"/>
        </a:p>
      </dgm:t>
    </dgm:pt>
    <dgm:pt modelId="{B1DC846D-C64E-4645-88D5-E3F1313D9A6E}">
      <dgm:prSet/>
      <dgm:spPr/>
      <dgm:t>
        <a:bodyPr/>
        <a:lstStyle/>
        <a:p>
          <a:r>
            <a:rPr lang="tr-TR" dirty="0" err="1"/>
            <a:t>Anadal’ındaki</a:t>
          </a:r>
          <a:r>
            <a:rPr lang="tr-TR" dirty="0"/>
            <a:t> tüm derslerini başarmış olmak</a:t>
          </a:r>
          <a:endParaRPr lang="en-US" dirty="0"/>
        </a:p>
      </dgm:t>
    </dgm:pt>
    <dgm:pt modelId="{93309526-AC22-4BE3-8190-EF4222E9DD16}" type="parTrans" cxnId="{D9531D5F-7EDC-49B7-AEDE-6561E8702FA5}">
      <dgm:prSet/>
      <dgm:spPr/>
      <dgm:t>
        <a:bodyPr/>
        <a:lstStyle/>
        <a:p>
          <a:endParaRPr lang="en-US"/>
        </a:p>
      </dgm:t>
    </dgm:pt>
    <dgm:pt modelId="{46D1746F-0D96-436C-8048-24DC0363A8E2}" type="sibTrans" cxnId="{D9531D5F-7EDC-49B7-AEDE-6561E8702FA5}">
      <dgm:prSet/>
      <dgm:spPr/>
      <dgm:t>
        <a:bodyPr/>
        <a:lstStyle/>
        <a:p>
          <a:endParaRPr lang="en-US"/>
        </a:p>
      </dgm:t>
    </dgm:pt>
    <dgm:pt modelId="{4677CD62-E17B-4864-AF56-596D252B1BBB}">
      <dgm:prSet/>
      <dgm:spPr/>
      <dgm:t>
        <a:bodyPr/>
        <a:lstStyle/>
        <a:p>
          <a:r>
            <a:rPr lang="tr-TR"/>
            <a:t>GANO ≥ 2.50</a:t>
          </a:r>
          <a:endParaRPr lang="en-US"/>
        </a:p>
      </dgm:t>
    </dgm:pt>
    <dgm:pt modelId="{CB1CB06A-1C2F-4AF1-8D48-4D59D27A8476}" type="parTrans" cxnId="{7F0FD467-6541-48CE-A629-F9E6691650C3}">
      <dgm:prSet/>
      <dgm:spPr/>
      <dgm:t>
        <a:bodyPr/>
        <a:lstStyle/>
        <a:p>
          <a:endParaRPr lang="en-US"/>
        </a:p>
      </dgm:t>
    </dgm:pt>
    <dgm:pt modelId="{CF0B1C1F-CE6F-431C-80DA-5792CAE1B769}" type="sibTrans" cxnId="{7F0FD467-6541-48CE-A629-F9E6691650C3}">
      <dgm:prSet/>
      <dgm:spPr/>
      <dgm:t>
        <a:bodyPr/>
        <a:lstStyle/>
        <a:p>
          <a:endParaRPr lang="en-US"/>
        </a:p>
      </dgm:t>
    </dgm:pt>
    <dgm:pt modelId="{882902D5-6F83-4F02-B431-9767D8372D6C}">
      <dgm:prSet/>
      <dgm:spPr/>
      <dgm:t>
        <a:bodyPr/>
        <a:lstStyle/>
        <a:p>
          <a:r>
            <a:rPr lang="tr-TR"/>
            <a:t>Disiplin cezası almamış olmak </a:t>
          </a:r>
          <a:endParaRPr lang="en-US"/>
        </a:p>
      </dgm:t>
    </dgm:pt>
    <dgm:pt modelId="{E7E48DC4-68A7-4597-A9D4-EFE3ECCBFFAA}" type="parTrans" cxnId="{199EEEB5-05E1-433E-9C7A-F97592E22F37}">
      <dgm:prSet/>
      <dgm:spPr/>
      <dgm:t>
        <a:bodyPr/>
        <a:lstStyle/>
        <a:p>
          <a:endParaRPr lang="en-US"/>
        </a:p>
      </dgm:t>
    </dgm:pt>
    <dgm:pt modelId="{536C2AC2-795F-43BA-8FF6-A7DA8038B51F}" type="sibTrans" cxnId="{199EEEB5-05E1-433E-9C7A-F97592E22F37}">
      <dgm:prSet/>
      <dgm:spPr/>
      <dgm:t>
        <a:bodyPr/>
        <a:lstStyle/>
        <a:p>
          <a:endParaRPr lang="en-US"/>
        </a:p>
      </dgm:t>
    </dgm:pt>
    <dgm:pt modelId="{B063DED7-2808-4A48-87BC-A49DB39854DE}" type="pres">
      <dgm:prSet presAssocID="{BD4B5CBD-0824-4451-A811-1B0444266BED}" presName="outerComposite" presStyleCnt="0">
        <dgm:presLayoutVars>
          <dgm:chMax val="5"/>
          <dgm:dir/>
          <dgm:resizeHandles val="exact"/>
        </dgm:presLayoutVars>
      </dgm:prSet>
      <dgm:spPr/>
    </dgm:pt>
    <dgm:pt modelId="{1412DF9C-CA9E-41C9-889C-18868390BCA5}" type="pres">
      <dgm:prSet presAssocID="{BD4B5CBD-0824-4451-A811-1B0444266BED}" presName="dummyMaxCanvas" presStyleCnt="0">
        <dgm:presLayoutVars/>
      </dgm:prSet>
      <dgm:spPr/>
    </dgm:pt>
    <dgm:pt modelId="{433CA223-B00D-4FC2-BFE7-BC1AD727F361}" type="pres">
      <dgm:prSet presAssocID="{BD4B5CBD-0824-4451-A811-1B0444266BED}" presName="FiveNodes_1" presStyleLbl="node1" presStyleIdx="0" presStyleCnt="5" custLinFactNeighborX="2980" custLinFactNeighborY="0">
        <dgm:presLayoutVars>
          <dgm:bulletEnabled val="1"/>
        </dgm:presLayoutVars>
      </dgm:prSet>
      <dgm:spPr/>
    </dgm:pt>
    <dgm:pt modelId="{16E08DB8-2A9A-4A68-9031-3752A1520057}" type="pres">
      <dgm:prSet presAssocID="{BD4B5CBD-0824-4451-A811-1B0444266BED}" presName="FiveNodes_2" presStyleLbl="node1" presStyleIdx="1" presStyleCnt="5">
        <dgm:presLayoutVars>
          <dgm:bulletEnabled val="1"/>
        </dgm:presLayoutVars>
      </dgm:prSet>
      <dgm:spPr/>
    </dgm:pt>
    <dgm:pt modelId="{DF50423C-5C23-471F-974A-CEB2F5DBF120}" type="pres">
      <dgm:prSet presAssocID="{BD4B5CBD-0824-4451-A811-1B0444266BED}" presName="FiveNodes_3" presStyleLbl="node1" presStyleIdx="2" presStyleCnt="5" custLinFactNeighborX="6811" custLinFactNeighborY="874">
        <dgm:presLayoutVars>
          <dgm:bulletEnabled val="1"/>
        </dgm:presLayoutVars>
      </dgm:prSet>
      <dgm:spPr/>
    </dgm:pt>
    <dgm:pt modelId="{F224E220-944E-4844-9568-529844D95FB3}" type="pres">
      <dgm:prSet presAssocID="{BD4B5CBD-0824-4451-A811-1B0444266BED}" presName="FiveNodes_4" presStyleLbl="node1" presStyleIdx="3" presStyleCnt="5">
        <dgm:presLayoutVars>
          <dgm:bulletEnabled val="1"/>
        </dgm:presLayoutVars>
      </dgm:prSet>
      <dgm:spPr/>
    </dgm:pt>
    <dgm:pt modelId="{97230145-987D-4901-AFAF-C1D59CC8F9E3}" type="pres">
      <dgm:prSet presAssocID="{BD4B5CBD-0824-4451-A811-1B0444266BED}" presName="FiveNodes_5" presStyleLbl="node1" presStyleIdx="4" presStyleCnt="5" custLinFactNeighborX="-5778" custLinFactNeighborY="-2623">
        <dgm:presLayoutVars>
          <dgm:bulletEnabled val="1"/>
        </dgm:presLayoutVars>
      </dgm:prSet>
      <dgm:spPr/>
    </dgm:pt>
    <dgm:pt modelId="{5884A619-2DC4-42CA-9879-9BEAB8DA5BD3}" type="pres">
      <dgm:prSet presAssocID="{BD4B5CBD-0824-4451-A811-1B0444266BED}" presName="FiveConn_1-2" presStyleLbl="fgAccFollowNode1" presStyleIdx="0" presStyleCnt="4">
        <dgm:presLayoutVars>
          <dgm:bulletEnabled val="1"/>
        </dgm:presLayoutVars>
      </dgm:prSet>
      <dgm:spPr/>
    </dgm:pt>
    <dgm:pt modelId="{0DE81F6D-BB19-4710-98E3-99E8AF209D1D}" type="pres">
      <dgm:prSet presAssocID="{BD4B5CBD-0824-4451-A811-1B0444266BED}" presName="FiveConn_2-3" presStyleLbl="fgAccFollowNode1" presStyleIdx="1" presStyleCnt="4">
        <dgm:presLayoutVars>
          <dgm:bulletEnabled val="1"/>
        </dgm:presLayoutVars>
      </dgm:prSet>
      <dgm:spPr/>
    </dgm:pt>
    <dgm:pt modelId="{CB56AF02-BBE5-4D67-BA50-A4E72B9FAF0F}" type="pres">
      <dgm:prSet presAssocID="{BD4B5CBD-0824-4451-A811-1B0444266BED}" presName="FiveConn_3-4" presStyleLbl="fgAccFollowNode1" presStyleIdx="2" presStyleCnt="4">
        <dgm:presLayoutVars>
          <dgm:bulletEnabled val="1"/>
        </dgm:presLayoutVars>
      </dgm:prSet>
      <dgm:spPr/>
    </dgm:pt>
    <dgm:pt modelId="{7801DFF6-7D7B-4165-91BC-7BE1DDF021E1}" type="pres">
      <dgm:prSet presAssocID="{BD4B5CBD-0824-4451-A811-1B0444266BED}" presName="FiveConn_4-5" presStyleLbl="fgAccFollowNode1" presStyleIdx="3" presStyleCnt="4">
        <dgm:presLayoutVars>
          <dgm:bulletEnabled val="1"/>
        </dgm:presLayoutVars>
      </dgm:prSet>
      <dgm:spPr/>
    </dgm:pt>
    <dgm:pt modelId="{FCCB7CD8-DD03-4C85-B7C3-60E023B3C5BA}" type="pres">
      <dgm:prSet presAssocID="{BD4B5CBD-0824-4451-A811-1B0444266BED}" presName="FiveNodes_1_text" presStyleLbl="node1" presStyleIdx="4" presStyleCnt="5">
        <dgm:presLayoutVars>
          <dgm:bulletEnabled val="1"/>
        </dgm:presLayoutVars>
      </dgm:prSet>
      <dgm:spPr/>
    </dgm:pt>
    <dgm:pt modelId="{01972AFF-485A-404F-A7B0-36D382CEFDE9}" type="pres">
      <dgm:prSet presAssocID="{BD4B5CBD-0824-4451-A811-1B0444266BED}" presName="FiveNodes_2_text" presStyleLbl="node1" presStyleIdx="4" presStyleCnt="5">
        <dgm:presLayoutVars>
          <dgm:bulletEnabled val="1"/>
        </dgm:presLayoutVars>
      </dgm:prSet>
      <dgm:spPr/>
    </dgm:pt>
    <dgm:pt modelId="{EAF3D856-0FBB-40A1-8D8A-E2441E8583AD}" type="pres">
      <dgm:prSet presAssocID="{BD4B5CBD-0824-4451-A811-1B0444266BED}" presName="FiveNodes_3_text" presStyleLbl="node1" presStyleIdx="4" presStyleCnt="5">
        <dgm:presLayoutVars>
          <dgm:bulletEnabled val="1"/>
        </dgm:presLayoutVars>
      </dgm:prSet>
      <dgm:spPr/>
    </dgm:pt>
    <dgm:pt modelId="{6B9CBB36-90C8-4281-A0BB-74FE7051E829}" type="pres">
      <dgm:prSet presAssocID="{BD4B5CBD-0824-4451-A811-1B0444266BED}" presName="FiveNodes_4_text" presStyleLbl="node1" presStyleIdx="4" presStyleCnt="5">
        <dgm:presLayoutVars>
          <dgm:bulletEnabled val="1"/>
        </dgm:presLayoutVars>
      </dgm:prSet>
      <dgm:spPr/>
    </dgm:pt>
    <dgm:pt modelId="{E2EDD6DE-84F0-4107-8CC7-0202B3F0004F}" type="pres">
      <dgm:prSet presAssocID="{BD4B5CBD-0824-4451-A811-1B0444266BED}" presName="FiveNodes_5_text" presStyleLbl="node1" presStyleIdx="4" presStyleCnt="5">
        <dgm:presLayoutVars>
          <dgm:bulletEnabled val="1"/>
        </dgm:presLayoutVars>
      </dgm:prSet>
      <dgm:spPr/>
    </dgm:pt>
  </dgm:ptLst>
  <dgm:cxnLst>
    <dgm:cxn modelId="{936F8814-F1B0-490D-9283-40B5931430EB}" type="presOf" srcId="{4677CD62-E17B-4864-AF56-596D252B1BBB}" destId="{6B9CBB36-90C8-4281-A0BB-74FE7051E829}" srcOrd="1" destOrd="0" presId="urn:microsoft.com/office/officeart/2005/8/layout/vProcess5"/>
    <dgm:cxn modelId="{55EFC519-AD91-4577-A4C0-A53D21E2A029}" type="presOf" srcId="{46D1746F-0D96-436C-8048-24DC0363A8E2}" destId="{CB56AF02-BBE5-4D67-BA50-A4E72B9FAF0F}" srcOrd="0" destOrd="0" presId="urn:microsoft.com/office/officeart/2005/8/layout/vProcess5"/>
    <dgm:cxn modelId="{F6676825-4F71-4BA8-86A9-FDC1DD106300}" srcId="{BD4B5CBD-0824-4451-A811-1B0444266BED}" destId="{B9CACB19-494C-447F-A08F-585F3D25220B}" srcOrd="0" destOrd="0" parTransId="{706135B3-0E68-45D8-8925-D21C34C82616}" sibTransId="{5E44DE06-5295-4490-AB25-09F6CAE1146F}"/>
    <dgm:cxn modelId="{DAC38827-716A-4706-BE03-3D5C61CA235F}" type="presOf" srcId="{64B76CDD-8A42-46EB-924F-CF8B8F3CFD10}" destId="{0DE81F6D-BB19-4710-98E3-99E8AF209D1D}" srcOrd="0" destOrd="0" presId="urn:microsoft.com/office/officeart/2005/8/layout/vProcess5"/>
    <dgm:cxn modelId="{04252328-83CE-4109-A3CE-B3BE6040A1FC}" type="presOf" srcId="{882902D5-6F83-4F02-B431-9767D8372D6C}" destId="{E2EDD6DE-84F0-4107-8CC7-0202B3F0004F}" srcOrd="1" destOrd="0" presId="urn:microsoft.com/office/officeart/2005/8/layout/vProcess5"/>
    <dgm:cxn modelId="{0EEFD130-42FA-4B1C-B74F-C450DC95476E}" type="presOf" srcId="{4677CD62-E17B-4864-AF56-596D252B1BBB}" destId="{F224E220-944E-4844-9568-529844D95FB3}" srcOrd="0" destOrd="0" presId="urn:microsoft.com/office/officeart/2005/8/layout/vProcess5"/>
    <dgm:cxn modelId="{51991B32-DEB8-44E3-8E4A-96616E98C6C3}" type="presOf" srcId="{BD4B5CBD-0824-4451-A811-1B0444266BED}" destId="{B063DED7-2808-4A48-87BC-A49DB39854DE}" srcOrd="0" destOrd="0" presId="urn:microsoft.com/office/officeart/2005/8/layout/vProcess5"/>
    <dgm:cxn modelId="{D5885D5E-5115-4DDE-B399-F137F091DDCE}" type="presOf" srcId="{B1DC846D-C64E-4645-88D5-E3F1313D9A6E}" destId="{DF50423C-5C23-471F-974A-CEB2F5DBF120}" srcOrd="0" destOrd="0" presId="urn:microsoft.com/office/officeart/2005/8/layout/vProcess5"/>
    <dgm:cxn modelId="{D9531D5F-7EDC-49B7-AEDE-6561E8702FA5}" srcId="{BD4B5CBD-0824-4451-A811-1B0444266BED}" destId="{B1DC846D-C64E-4645-88D5-E3F1313D9A6E}" srcOrd="2" destOrd="0" parTransId="{93309526-AC22-4BE3-8190-EF4222E9DD16}" sibTransId="{46D1746F-0D96-436C-8048-24DC0363A8E2}"/>
    <dgm:cxn modelId="{7201F145-010C-41F1-A107-EFC22D86FB4C}" type="presOf" srcId="{6A69F1C4-4077-4CB7-B12F-4D1253B92127}" destId="{01972AFF-485A-404F-A7B0-36D382CEFDE9}" srcOrd="1" destOrd="0" presId="urn:microsoft.com/office/officeart/2005/8/layout/vProcess5"/>
    <dgm:cxn modelId="{78F1B547-26E1-49AC-B86E-A0632B81413B}" type="presOf" srcId="{B9CACB19-494C-447F-A08F-585F3D25220B}" destId="{433CA223-B00D-4FC2-BFE7-BC1AD727F361}" srcOrd="0" destOrd="0" presId="urn:microsoft.com/office/officeart/2005/8/layout/vProcess5"/>
    <dgm:cxn modelId="{7F0FD467-6541-48CE-A629-F9E6691650C3}" srcId="{BD4B5CBD-0824-4451-A811-1B0444266BED}" destId="{4677CD62-E17B-4864-AF56-596D252B1BBB}" srcOrd="3" destOrd="0" parTransId="{CB1CB06A-1C2F-4AF1-8D48-4D59D27A8476}" sibTransId="{CF0B1C1F-CE6F-431C-80DA-5792CAE1B769}"/>
    <dgm:cxn modelId="{FF530E4C-C853-4AA4-BB86-F0F0CB40DE87}" type="presOf" srcId="{6A69F1C4-4077-4CB7-B12F-4D1253B92127}" destId="{16E08DB8-2A9A-4A68-9031-3752A1520057}" srcOrd="0" destOrd="0" presId="urn:microsoft.com/office/officeart/2005/8/layout/vProcess5"/>
    <dgm:cxn modelId="{94F99E4F-82CB-4264-AFA3-FBEB8D8E7058}" type="presOf" srcId="{882902D5-6F83-4F02-B431-9767D8372D6C}" destId="{97230145-987D-4901-AFAF-C1D59CC8F9E3}" srcOrd="0" destOrd="0" presId="urn:microsoft.com/office/officeart/2005/8/layout/vProcess5"/>
    <dgm:cxn modelId="{05935850-C82C-404A-A897-16A764EAA3FE}" type="presOf" srcId="{B9CACB19-494C-447F-A08F-585F3D25220B}" destId="{FCCB7CD8-DD03-4C85-B7C3-60E023B3C5BA}" srcOrd="1" destOrd="0" presId="urn:microsoft.com/office/officeart/2005/8/layout/vProcess5"/>
    <dgm:cxn modelId="{C68ED5A8-D48A-4ECF-B654-6D45C12209C7}" type="presOf" srcId="{B1DC846D-C64E-4645-88D5-E3F1313D9A6E}" destId="{EAF3D856-0FBB-40A1-8D8A-E2441E8583AD}" srcOrd="1" destOrd="0" presId="urn:microsoft.com/office/officeart/2005/8/layout/vProcess5"/>
    <dgm:cxn modelId="{199EEEB5-05E1-433E-9C7A-F97592E22F37}" srcId="{BD4B5CBD-0824-4451-A811-1B0444266BED}" destId="{882902D5-6F83-4F02-B431-9767D8372D6C}" srcOrd="4" destOrd="0" parTransId="{E7E48DC4-68A7-4597-A9D4-EFE3ECCBFFAA}" sibTransId="{536C2AC2-795F-43BA-8FF6-A7DA8038B51F}"/>
    <dgm:cxn modelId="{6B6226C2-0320-4806-A92B-493F7EA26F63}" srcId="{BD4B5CBD-0824-4451-A811-1B0444266BED}" destId="{6A69F1C4-4077-4CB7-B12F-4D1253B92127}" srcOrd="1" destOrd="0" parTransId="{E2215711-5439-4575-9822-1A40E5025201}" sibTransId="{64B76CDD-8A42-46EB-924F-CF8B8F3CFD10}"/>
    <dgm:cxn modelId="{A41935DB-1393-48D1-B83F-CD4CBD12B7B7}" type="presOf" srcId="{CF0B1C1F-CE6F-431C-80DA-5792CAE1B769}" destId="{7801DFF6-7D7B-4165-91BC-7BE1DDF021E1}" srcOrd="0" destOrd="0" presId="urn:microsoft.com/office/officeart/2005/8/layout/vProcess5"/>
    <dgm:cxn modelId="{7D83B8DB-3DD0-4076-93B2-ED826E87E5D8}" type="presOf" srcId="{5E44DE06-5295-4490-AB25-09F6CAE1146F}" destId="{5884A619-2DC4-42CA-9879-9BEAB8DA5BD3}" srcOrd="0" destOrd="0" presId="urn:microsoft.com/office/officeart/2005/8/layout/vProcess5"/>
    <dgm:cxn modelId="{DBC90978-A1A6-4D6F-BBCF-D7663FEEE4E3}" type="presParOf" srcId="{B063DED7-2808-4A48-87BC-A49DB39854DE}" destId="{1412DF9C-CA9E-41C9-889C-18868390BCA5}" srcOrd="0" destOrd="0" presId="urn:microsoft.com/office/officeart/2005/8/layout/vProcess5"/>
    <dgm:cxn modelId="{B22C0C96-403C-41B5-9732-434FBE05D727}" type="presParOf" srcId="{B063DED7-2808-4A48-87BC-A49DB39854DE}" destId="{433CA223-B00D-4FC2-BFE7-BC1AD727F361}" srcOrd="1" destOrd="0" presId="urn:microsoft.com/office/officeart/2005/8/layout/vProcess5"/>
    <dgm:cxn modelId="{C19496BC-4DEE-43B6-BA1F-6932960A41C0}" type="presParOf" srcId="{B063DED7-2808-4A48-87BC-A49DB39854DE}" destId="{16E08DB8-2A9A-4A68-9031-3752A1520057}" srcOrd="2" destOrd="0" presId="urn:microsoft.com/office/officeart/2005/8/layout/vProcess5"/>
    <dgm:cxn modelId="{A801F6F2-D4D7-4825-9A3A-FB0E3B6237E3}" type="presParOf" srcId="{B063DED7-2808-4A48-87BC-A49DB39854DE}" destId="{DF50423C-5C23-471F-974A-CEB2F5DBF120}" srcOrd="3" destOrd="0" presId="urn:microsoft.com/office/officeart/2005/8/layout/vProcess5"/>
    <dgm:cxn modelId="{25DDF54F-4854-42DF-B12D-C30F78598413}" type="presParOf" srcId="{B063DED7-2808-4A48-87BC-A49DB39854DE}" destId="{F224E220-944E-4844-9568-529844D95FB3}" srcOrd="4" destOrd="0" presId="urn:microsoft.com/office/officeart/2005/8/layout/vProcess5"/>
    <dgm:cxn modelId="{69F8B1F9-1596-492D-BB44-914BA01D40C4}" type="presParOf" srcId="{B063DED7-2808-4A48-87BC-A49DB39854DE}" destId="{97230145-987D-4901-AFAF-C1D59CC8F9E3}" srcOrd="5" destOrd="0" presId="urn:microsoft.com/office/officeart/2005/8/layout/vProcess5"/>
    <dgm:cxn modelId="{AA2E1DE5-46CE-43DA-B18A-FF75F2AF0BF5}" type="presParOf" srcId="{B063DED7-2808-4A48-87BC-A49DB39854DE}" destId="{5884A619-2DC4-42CA-9879-9BEAB8DA5BD3}" srcOrd="6" destOrd="0" presId="urn:microsoft.com/office/officeart/2005/8/layout/vProcess5"/>
    <dgm:cxn modelId="{2339D7B9-6030-458B-B4AA-3043BCBC35B4}" type="presParOf" srcId="{B063DED7-2808-4A48-87BC-A49DB39854DE}" destId="{0DE81F6D-BB19-4710-98E3-99E8AF209D1D}" srcOrd="7" destOrd="0" presId="urn:microsoft.com/office/officeart/2005/8/layout/vProcess5"/>
    <dgm:cxn modelId="{2E4FA814-19EA-4F3F-AA7F-FE7A2C19E2AC}" type="presParOf" srcId="{B063DED7-2808-4A48-87BC-A49DB39854DE}" destId="{CB56AF02-BBE5-4D67-BA50-A4E72B9FAF0F}" srcOrd="8" destOrd="0" presId="urn:microsoft.com/office/officeart/2005/8/layout/vProcess5"/>
    <dgm:cxn modelId="{43EE5DE8-3EBD-4454-8556-13F1A3B4D688}" type="presParOf" srcId="{B063DED7-2808-4A48-87BC-A49DB39854DE}" destId="{7801DFF6-7D7B-4165-91BC-7BE1DDF021E1}" srcOrd="9" destOrd="0" presId="urn:microsoft.com/office/officeart/2005/8/layout/vProcess5"/>
    <dgm:cxn modelId="{C5636AE6-E8A3-4B1D-84B6-1D098A6DEB99}" type="presParOf" srcId="{B063DED7-2808-4A48-87BC-A49DB39854DE}" destId="{FCCB7CD8-DD03-4C85-B7C3-60E023B3C5BA}" srcOrd="10" destOrd="0" presId="urn:microsoft.com/office/officeart/2005/8/layout/vProcess5"/>
    <dgm:cxn modelId="{2771AF29-77DA-49DB-B317-518B0409B658}" type="presParOf" srcId="{B063DED7-2808-4A48-87BC-A49DB39854DE}" destId="{01972AFF-485A-404F-A7B0-36D382CEFDE9}" srcOrd="11" destOrd="0" presId="urn:microsoft.com/office/officeart/2005/8/layout/vProcess5"/>
    <dgm:cxn modelId="{1CBE2C5E-C5D4-4A8A-BCD9-5F7FA086399C}" type="presParOf" srcId="{B063DED7-2808-4A48-87BC-A49DB39854DE}" destId="{EAF3D856-0FBB-40A1-8D8A-E2441E8583AD}" srcOrd="12" destOrd="0" presId="urn:microsoft.com/office/officeart/2005/8/layout/vProcess5"/>
    <dgm:cxn modelId="{3945047D-2F0E-4976-B96A-DFB2BF51BBA4}" type="presParOf" srcId="{B063DED7-2808-4A48-87BC-A49DB39854DE}" destId="{6B9CBB36-90C8-4281-A0BB-74FE7051E829}" srcOrd="13" destOrd="0" presId="urn:microsoft.com/office/officeart/2005/8/layout/vProcess5"/>
    <dgm:cxn modelId="{ADB34251-99BC-4C8C-A979-F2712C4D68CB}" type="presParOf" srcId="{B063DED7-2808-4A48-87BC-A49DB39854DE}" destId="{E2EDD6DE-84F0-4107-8CC7-0202B3F0004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4A528-D274-420A-8CDC-E96C4EBBDE4A}">
      <dsp:nvSpPr>
        <dsp:cNvPr id="0" name=""/>
        <dsp:cNvSpPr/>
      </dsp:nvSpPr>
      <dsp:spPr>
        <a:xfrm>
          <a:off x="1214" y="212740"/>
          <a:ext cx="4261554" cy="270608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4D411-52DF-4B8A-A2CD-EBA286C0EFF7}">
      <dsp:nvSpPr>
        <dsp:cNvPr id="0" name=""/>
        <dsp:cNvSpPr/>
      </dsp:nvSpPr>
      <dsp:spPr>
        <a:xfrm>
          <a:off x="474720" y="662571"/>
          <a:ext cx="4261554" cy="270608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tr-TR" sz="4200" kern="1200"/>
            <a:t>ÇİFT ANADAL DİPLOMA PROGRAMI (ÇAP)</a:t>
          </a:r>
          <a:endParaRPr lang="en-US" sz="4200" kern="1200"/>
        </a:p>
      </dsp:txBody>
      <dsp:txXfrm>
        <a:off x="553979" y="741830"/>
        <a:ext cx="4103036" cy="2547569"/>
      </dsp:txXfrm>
    </dsp:sp>
    <dsp:sp modelId="{00F9B80A-D870-4421-A600-9D5C1E6CFFFA}">
      <dsp:nvSpPr>
        <dsp:cNvPr id="0" name=""/>
        <dsp:cNvSpPr/>
      </dsp:nvSpPr>
      <dsp:spPr>
        <a:xfrm>
          <a:off x="5209781" y="212740"/>
          <a:ext cx="4261554" cy="270608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426DD-DF72-4DF9-9AE0-C78C70210ED7}">
      <dsp:nvSpPr>
        <dsp:cNvPr id="0" name=""/>
        <dsp:cNvSpPr/>
      </dsp:nvSpPr>
      <dsp:spPr>
        <a:xfrm>
          <a:off x="5683287" y="662571"/>
          <a:ext cx="4261554" cy="270608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tr-TR" sz="4200" kern="1200"/>
            <a:t>YAN DAL PROGRAMI (YDP)</a:t>
          </a:r>
          <a:endParaRPr lang="en-US" sz="4200" kern="1200"/>
        </a:p>
      </dsp:txBody>
      <dsp:txXfrm>
        <a:off x="5762546" y="741830"/>
        <a:ext cx="4103036" cy="2547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FFF37-266C-43B9-B2AE-93CE3EED5757}">
      <dsp:nvSpPr>
        <dsp:cNvPr id="0" name=""/>
        <dsp:cNvSpPr/>
      </dsp:nvSpPr>
      <dsp:spPr>
        <a:xfrm>
          <a:off x="0" y="0"/>
          <a:ext cx="7005530" cy="1080846"/>
        </a:xfrm>
        <a:prstGeom prst="roundRect">
          <a:avLst>
            <a:gd name="adj" fmla="val 10000"/>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En az 2.50 </a:t>
          </a:r>
          <a:r>
            <a:rPr lang="tr-TR" sz="1600" kern="1200" dirty="0" err="1">
              <a:latin typeface="Times New Roman" panose="02020603050405020304" pitchFamily="18" charset="0"/>
              <a:cs typeface="Times New Roman" panose="02020603050405020304" pitchFamily="18" charset="0"/>
            </a:rPr>
            <a:t>GANO’ya</a:t>
          </a:r>
          <a:r>
            <a:rPr lang="tr-TR" sz="1600" kern="1200" dirty="0">
              <a:latin typeface="Times New Roman" panose="02020603050405020304" pitchFamily="18" charset="0"/>
              <a:cs typeface="Times New Roman" panose="02020603050405020304" pitchFamily="18" charset="0"/>
            </a:rPr>
            <a:t> sahip onaylı not durum belgesi (Transkript)  / (Öğrenci işlerinden temin edilecek.)  </a:t>
          </a:r>
          <a:endParaRPr lang="en-US" sz="1600" kern="1200" dirty="0">
            <a:latin typeface="Times New Roman" panose="02020603050405020304" pitchFamily="18" charset="0"/>
            <a:cs typeface="Times New Roman" panose="02020603050405020304" pitchFamily="18" charset="0"/>
          </a:endParaRPr>
        </a:p>
      </dsp:txBody>
      <dsp:txXfrm>
        <a:off x="31657" y="31657"/>
        <a:ext cx="5747880" cy="1017532"/>
      </dsp:txXfrm>
    </dsp:sp>
    <dsp:sp modelId="{C7E1EE04-70E9-4DC8-A379-918D6C23ACFA}">
      <dsp:nvSpPr>
        <dsp:cNvPr id="0" name=""/>
        <dsp:cNvSpPr/>
      </dsp:nvSpPr>
      <dsp:spPr>
        <a:xfrm>
          <a:off x="586713" y="1277364"/>
          <a:ext cx="7005530" cy="1080846"/>
        </a:xfrm>
        <a:prstGeom prst="roundRect">
          <a:avLst>
            <a:gd name="adj" fmla="val 10000"/>
          </a:avLst>
        </a:prstGeom>
        <a:solidFill>
          <a:schemeClr val="accent3">
            <a:shade val="50000"/>
            <a:hueOff val="-71667"/>
            <a:satOff val="-4087"/>
            <a:lumOff val="21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Disiplin cezası almadığına dair belge (Öğrenci işlerinden temin edilecek.) </a:t>
          </a:r>
          <a:endParaRPr lang="en-US" sz="1600" kern="1200" dirty="0">
            <a:latin typeface="Times New Roman" panose="02020603050405020304" pitchFamily="18" charset="0"/>
            <a:cs typeface="Times New Roman" panose="02020603050405020304" pitchFamily="18" charset="0"/>
          </a:endParaRPr>
        </a:p>
      </dsp:txBody>
      <dsp:txXfrm>
        <a:off x="618370" y="1309021"/>
        <a:ext cx="5652952" cy="1017532"/>
      </dsp:txXfrm>
    </dsp:sp>
    <dsp:sp modelId="{0EC4A5AB-8C8D-41F7-88C4-BF9484A6C911}">
      <dsp:nvSpPr>
        <dsp:cNvPr id="0" name=""/>
        <dsp:cNvSpPr/>
      </dsp:nvSpPr>
      <dsp:spPr>
        <a:xfrm>
          <a:off x="1164669" y="2554728"/>
          <a:ext cx="7005530" cy="1080846"/>
        </a:xfrm>
        <a:prstGeom prst="roundRect">
          <a:avLst>
            <a:gd name="adj" fmla="val 10000"/>
          </a:avLst>
        </a:prstGeom>
        <a:solidFill>
          <a:schemeClr val="accent3">
            <a:shade val="50000"/>
            <a:hueOff val="-143334"/>
            <a:satOff val="-8174"/>
            <a:lumOff val="438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600" kern="1200" dirty="0">
              <a:latin typeface="Times New Roman" panose="02020603050405020304" pitchFamily="18" charset="0"/>
              <a:cs typeface="Times New Roman" panose="02020603050405020304" pitchFamily="18" charset="0"/>
            </a:rPr>
            <a:t>Başvuru Dilekçesi (Bu belgeyi başvuracağının bölümün/anabilim dalının bağlı olduğu Fakültenin internet sitesinden ulaşabilirsiniz.)</a:t>
          </a:r>
        </a:p>
        <a:p>
          <a:pPr marL="0" lvl="0" algn="l" defTabSz="622300">
            <a:lnSpc>
              <a:spcPct val="90000"/>
            </a:lnSpc>
            <a:spcBef>
              <a:spcPct val="0"/>
            </a:spcBef>
            <a:spcAft>
              <a:spcPct val="35000"/>
            </a:spcAft>
            <a:buNone/>
          </a:pPr>
          <a:endParaRPr lang="tr-TR" sz="1600" kern="1200" dirty="0">
            <a:latin typeface="Times New Roman" panose="02020603050405020304" pitchFamily="18" charset="0"/>
            <a:cs typeface="Times New Roman" panose="02020603050405020304" pitchFamily="18" charset="0"/>
          </a:endParaRPr>
        </a:p>
      </dsp:txBody>
      <dsp:txXfrm>
        <a:off x="1196326" y="2586385"/>
        <a:ext cx="5661709" cy="1017532"/>
      </dsp:txXfrm>
    </dsp:sp>
    <dsp:sp modelId="{9E5C5EF8-E32B-4FEA-A7C5-96EE39437BB9}">
      <dsp:nvSpPr>
        <dsp:cNvPr id="0" name=""/>
        <dsp:cNvSpPr/>
      </dsp:nvSpPr>
      <dsp:spPr>
        <a:xfrm>
          <a:off x="1751382" y="3832093"/>
          <a:ext cx="7005530" cy="1080846"/>
        </a:xfrm>
        <a:prstGeom prst="roundRect">
          <a:avLst>
            <a:gd name="adj" fmla="val 10000"/>
          </a:avLst>
        </a:prstGeom>
        <a:solidFill>
          <a:schemeClr val="accent3">
            <a:shade val="50000"/>
            <a:hueOff val="-71667"/>
            <a:satOff val="-4087"/>
            <a:lumOff val="21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Yabancı dil belgesi  (</a:t>
          </a:r>
          <a:r>
            <a:rPr lang="tr-TR" sz="1600" i="0" kern="1200" dirty="0">
              <a:latin typeface="Times New Roman" panose="02020603050405020304" pitchFamily="18" charset="0"/>
              <a:cs typeface="Times New Roman" panose="02020603050405020304" pitchFamily="18" charset="0"/>
            </a:rPr>
            <a:t>Bu belge yalnızca İngiliz Dili ve Edebiyatı ile Rus Dili ve Edebiyatı bölümlerine başvurular için gerekmektedir, diğer başvurular için gerekmemektedir.)</a:t>
          </a:r>
        </a:p>
      </dsp:txBody>
      <dsp:txXfrm>
        <a:off x="1783039" y="3863750"/>
        <a:ext cx="5652952" cy="1017532"/>
      </dsp:txXfrm>
    </dsp:sp>
    <dsp:sp modelId="{811B8F91-CF36-4C0C-A55D-8DB01301B22E}">
      <dsp:nvSpPr>
        <dsp:cNvPr id="0" name=""/>
        <dsp:cNvSpPr/>
      </dsp:nvSpPr>
      <dsp:spPr>
        <a:xfrm>
          <a:off x="6302979" y="827830"/>
          <a:ext cx="702550" cy="702550"/>
        </a:xfrm>
        <a:prstGeom prst="downArrow">
          <a:avLst>
            <a:gd name="adj1" fmla="val 55000"/>
            <a:gd name="adj2" fmla="val 45000"/>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6461053" y="827830"/>
        <a:ext cx="386402" cy="528669"/>
      </dsp:txXfrm>
    </dsp:sp>
    <dsp:sp modelId="{800EC6D1-9333-4F5B-A93B-DCC4141C0D0D}">
      <dsp:nvSpPr>
        <dsp:cNvPr id="0" name=""/>
        <dsp:cNvSpPr/>
      </dsp:nvSpPr>
      <dsp:spPr>
        <a:xfrm>
          <a:off x="6889693" y="2105194"/>
          <a:ext cx="702550" cy="702550"/>
        </a:xfrm>
        <a:prstGeom prst="downArrow">
          <a:avLst>
            <a:gd name="adj1" fmla="val 55000"/>
            <a:gd name="adj2" fmla="val 45000"/>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7047767" y="2105194"/>
        <a:ext cx="386402" cy="528669"/>
      </dsp:txXfrm>
    </dsp:sp>
    <dsp:sp modelId="{E093BDDC-1879-42A5-B4DF-A799F3BF0093}">
      <dsp:nvSpPr>
        <dsp:cNvPr id="0" name=""/>
        <dsp:cNvSpPr/>
      </dsp:nvSpPr>
      <dsp:spPr>
        <a:xfrm>
          <a:off x="7467649" y="3382559"/>
          <a:ext cx="702550" cy="702550"/>
        </a:xfrm>
        <a:prstGeom prst="downArrow">
          <a:avLst>
            <a:gd name="adj1" fmla="val 55000"/>
            <a:gd name="adj2" fmla="val 45000"/>
          </a:avLst>
        </a:prstGeom>
        <a:solidFill>
          <a:schemeClr val="accent3">
            <a:alpha val="90000"/>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tr-TR" sz="1600" kern="1200">
            <a:latin typeface="Times New Roman" panose="02020603050405020304" pitchFamily="18" charset="0"/>
            <a:cs typeface="Times New Roman" panose="02020603050405020304" pitchFamily="18" charset="0"/>
          </a:endParaRPr>
        </a:p>
      </dsp:txBody>
      <dsp:txXfrm>
        <a:off x="7625723" y="3382559"/>
        <a:ext cx="386402" cy="528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3A429-CFC2-4B02-9094-A08430E2F085}">
      <dsp:nvSpPr>
        <dsp:cNvPr id="0" name=""/>
        <dsp:cNvSpPr/>
      </dsp:nvSpPr>
      <dsp:spPr>
        <a:xfrm>
          <a:off x="2182"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71243-2E56-4B46-BC9E-372C5AB7FCD8}">
      <dsp:nvSpPr>
        <dsp:cNvPr id="0" name=""/>
        <dsp:cNvSpPr/>
      </dsp:nvSpPr>
      <dsp:spPr>
        <a:xfrm>
          <a:off x="175302"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a:t>Anadal GANO ≥ 2.00</a:t>
          </a:r>
          <a:endParaRPr lang="en-US" sz="1500" kern="1200"/>
        </a:p>
      </dsp:txBody>
      <dsp:txXfrm>
        <a:off x="204280" y="1562094"/>
        <a:ext cx="1500129" cy="931428"/>
      </dsp:txXfrm>
    </dsp:sp>
    <dsp:sp modelId="{13BCC5F3-662D-4B58-9708-378F4D2BD482}">
      <dsp:nvSpPr>
        <dsp:cNvPr id="0" name=""/>
        <dsp:cNvSpPr/>
      </dsp:nvSpPr>
      <dsp:spPr>
        <a:xfrm>
          <a:off x="1906508"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6D9A7-DE2C-42F6-8DC2-785D2299F268}">
      <dsp:nvSpPr>
        <dsp:cNvPr id="0" name=""/>
        <dsp:cNvSpPr/>
      </dsp:nvSpPr>
      <dsp:spPr>
        <a:xfrm>
          <a:off x="2079629"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Anadal </a:t>
          </a:r>
          <a:r>
            <a:rPr lang="tr-TR" sz="1500" kern="1200" dirty="0" err="1"/>
            <a:t>GANO’su</a:t>
          </a:r>
          <a:r>
            <a:rPr lang="tr-TR" sz="1500" kern="1200" dirty="0"/>
            <a:t> 2.00’nin altına kesinlikle düşmemeli</a:t>
          </a:r>
          <a:endParaRPr lang="en-US" sz="1500" kern="1200" dirty="0"/>
        </a:p>
      </dsp:txBody>
      <dsp:txXfrm>
        <a:off x="2108607" y="1562094"/>
        <a:ext cx="1500129" cy="931428"/>
      </dsp:txXfrm>
    </dsp:sp>
    <dsp:sp modelId="{A300BAF3-4010-40BE-829B-DDD3B790066D}">
      <dsp:nvSpPr>
        <dsp:cNvPr id="0" name=""/>
        <dsp:cNvSpPr/>
      </dsp:nvSpPr>
      <dsp:spPr>
        <a:xfrm>
          <a:off x="3810835"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069F3-22FB-4D2C-BF76-EAB3796104DE}">
      <dsp:nvSpPr>
        <dsp:cNvPr id="0" name=""/>
        <dsp:cNvSpPr/>
      </dsp:nvSpPr>
      <dsp:spPr>
        <a:xfrm>
          <a:off x="3983955"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Önce Anadalından mezuniyet hakkı elde etmeli</a:t>
          </a:r>
          <a:endParaRPr lang="en-US" sz="1500" kern="1200" dirty="0"/>
        </a:p>
      </dsp:txBody>
      <dsp:txXfrm>
        <a:off x="4012933" y="1562094"/>
        <a:ext cx="1500129" cy="931428"/>
      </dsp:txXfrm>
    </dsp:sp>
    <dsp:sp modelId="{75746F61-85ED-4416-A28F-BC32254B4887}">
      <dsp:nvSpPr>
        <dsp:cNvPr id="0" name=""/>
        <dsp:cNvSpPr/>
      </dsp:nvSpPr>
      <dsp:spPr>
        <a:xfrm>
          <a:off x="5715161" y="1368651"/>
          <a:ext cx="1558085" cy="98938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9F682-F1FA-416D-B4F7-F0696150A6E2}">
      <dsp:nvSpPr>
        <dsp:cNvPr id="0" name=""/>
        <dsp:cNvSpPr/>
      </dsp:nvSpPr>
      <dsp:spPr>
        <a:xfrm>
          <a:off x="5888282" y="1533116"/>
          <a:ext cx="1558085" cy="98938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Transkripti; Sadece Yan Dal Derslerini İçerir!!</a:t>
          </a:r>
          <a:endParaRPr lang="en-US" sz="1500" kern="1200" dirty="0"/>
        </a:p>
      </dsp:txBody>
      <dsp:txXfrm>
        <a:off x="5917260" y="1562094"/>
        <a:ext cx="1500129" cy="931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DC13B-8DB0-4466-9481-0B2592DBD7F7}">
      <dsp:nvSpPr>
        <dsp:cNvPr id="0" name=""/>
        <dsp:cNvSpPr/>
      </dsp:nvSpPr>
      <dsp:spPr>
        <a:xfrm>
          <a:off x="56018" y="1650792"/>
          <a:ext cx="1493517" cy="14935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FB4BA-4DF0-4AAD-B254-440540370E16}">
      <dsp:nvSpPr>
        <dsp:cNvPr id="0" name=""/>
        <dsp:cNvSpPr/>
      </dsp:nvSpPr>
      <dsp:spPr>
        <a:xfrm>
          <a:off x="369656" y="1964431"/>
          <a:ext cx="866239" cy="866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B14BA-BBD4-423C-AF36-416246C20111}">
      <dsp:nvSpPr>
        <dsp:cNvPr id="0" name=""/>
        <dsp:cNvSpPr/>
      </dsp:nvSpPr>
      <dsp:spPr>
        <a:xfrm>
          <a:off x="1869574" y="1650792"/>
          <a:ext cx="3520433" cy="149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ÇİFT ANADAL DİPLOMA PROGRAMI(ÇAP): Bir lisans diploma programına kayıtlı öğrencinin öngörülen şartları taşıması kaydıyla aynı yükseköğretim kurumunda ikinci bir diploma programından ders alıp bu program için de ayrı  diploma alabilmesini sağlayan programdır.</a:t>
          </a:r>
          <a:endParaRPr lang="en-US" sz="2000" kern="1200" dirty="0">
            <a:latin typeface="Times New Roman" panose="02020603050405020304" pitchFamily="18" charset="0"/>
            <a:cs typeface="Times New Roman" panose="02020603050405020304" pitchFamily="18" charset="0"/>
          </a:endParaRPr>
        </a:p>
      </dsp:txBody>
      <dsp:txXfrm>
        <a:off x="1869574" y="1650792"/>
        <a:ext cx="3520433" cy="1493517"/>
      </dsp:txXfrm>
    </dsp:sp>
    <dsp:sp modelId="{EFCFBD76-F165-49E1-A16F-A8166D9E3EDD}">
      <dsp:nvSpPr>
        <dsp:cNvPr id="0" name=""/>
        <dsp:cNvSpPr/>
      </dsp:nvSpPr>
      <dsp:spPr>
        <a:xfrm>
          <a:off x="6003416" y="1650792"/>
          <a:ext cx="1493517" cy="149351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FC8F8-C4D0-4149-8111-85447954C09A}">
      <dsp:nvSpPr>
        <dsp:cNvPr id="0" name=""/>
        <dsp:cNvSpPr/>
      </dsp:nvSpPr>
      <dsp:spPr>
        <a:xfrm>
          <a:off x="6317054" y="1964431"/>
          <a:ext cx="866239" cy="866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8ED90-73CD-4813-9265-9FE1AAB10EA7}">
      <dsp:nvSpPr>
        <dsp:cNvPr id="0" name=""/>
        <dsp:cNvSpPr/>
      </dsp:nvSpPr>
      <dsp:spPr>
        <a:xfrm>
          <a:off x="7816972" y="1650792"/>
          <a:ext cx="3520433" cy="1493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YAN DAL PROGRAMI (YDP): Bir lisans diploma programına kayıtlı öğrencinin öngörülen şartları taşıması kaydıyla aynı yükseköğretim kurumunda başka bir diploma programının belirli derslerini almak suretiyle, diploma yerine geçmeyen sertifika alabilmelerini sağlayan programdır. </a:t>
          </a:r>
          <a:endParaRPr lang="en-US" sz="2000" kern="1200" dirty="0">
            <a:latin typeface="Times New Roman" panose="02020603050405020304" pitchFamily="18" charset="0"/>
            <a:cs typeface="Times New Roman" panose="02020603050405020304" pitchFamily="18" charset="0"/>
          </a:endParaRPr>
        </a:p>
      </dsp:txBody>
      <dsp:txXfrm>
        <a:off x="7816972" y="1650792"/>
        <a:ext cx="3520433" cy="1493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8E3DD-1A8C-460B-82C5-CEF66F9EA943}">
      <dsp:nvSpPr>
        <dsp:cNvPr id="0" name=""/>
        <dsp:cNvSpPr/>
      </dsp:nvSpPr>
      <dsp:spPr>
        <a:xfrm>
          <a:off x="571932" y="486939"/>
          <a:ext cx="451606" cy="71"/>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BF9FC359-FDE7-4D59-A9D0-72AA60427548}">
      <dsp:nvSpPr>
        <dsp:cNvPr id="0" name=""/>
        <dsp:cNvSpPr/>
      </dsp:nvSpPr>
      <dsp:spPr>
        <a:xfrm>
          <a:off x="1050635" y="449011"/>
          <a:ext cx="51934" cy="97621"/>
        </a:xfrm>
        <a:prstGeom prst="chevron">
          <a:avLst>
            <a:gd name="adj" fmla="val 90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7925CAA2-D056-4299-8502-830FCB259027}">
      <dsp:nvSpPr>
        <dsp:cNvPr id="0" name=""/>
        <dsp:cNvSpPr/>
      </dsp:nvSpPr>
      <dsp:spPr>
        <a:xfrm>
          <a:off x="327111" y="298604"/>
          <a:ext cx="376740" cy="376740"/>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1</a:t>
          </a:r>
        </a:p>
      </dsp:txBody>
      <dsp:txXfrm>
        <a:off x="382283" y="353776"/>
        <a:ext cx="266396" cy="266396"/>
      </dsp:txXfrm>
    </dsp:sp>
    <dsp:sp modelId="{9C83BC5E-66A4-417A-A973-9FC9AD2B0FAB}">
      <dsp:nvSpPr>
        <dsp:cNvPr id="0" name=""/>
        <dsp:cNvSpPr/>
      </dsp:nvSpPr>
      <dsp:spPr>
        <a:xfrm>
          <a:off x="95714" y="840945"/>
          <a:ext cx="1016115"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Başvuru Başlangıç: </a:t>
          </a:r>
        </a:p>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01 Temmuz 2024 –</a:t>
          </a:r>
        </a:p>
      </dsp:txBody>
      <dsp:txXfrm>
        <a:off x="95714" y="1044168"/>
        <a:ext cx="1016115" cy="1762377"/>
      </dsp:txXfrm>
    </dsp:sp>
    <dsp:sp modelId="{55353D29-AFF5-4702-B035-57264B3FDC46}">
      <dsp:nvSpPr>
        <dsp:cNvPr id="0" name=""/>
        <dsp:cNvSpPr/>
      </dsp:nvSpPr>
      <dsp:spPr>
        <a:xfrm>
          <a:off x="1220158" y="486939"/>
          <a:ext cx="1016115" cy="71"/>
        </a:xfrm>
        <a:prstGeom prst="rect">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92E9459E-091C-48AA-A28F-219B9F76D93B}">
      <dsp:nvSpPr>
        <dsp:cNvPr id="0" name=""/>
        <dsp:cNvSpPr/>
      </dsp:nvSpPr>
      <dsp:spPr>
        <a:xfrm>
          <a:off x="2263370" y="449011"/>
          <a:ext cx="51934" cy="97621"/>
        </a:xfrm>
        <a:prstGeom prst="chevron">
          <a:avLst>
            <a:gd name="adj" fmla="val 90000"/>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6A7134A8-FEDD-46CE-AE35-E1730CEA63C5}">
      <dsp:nvSpPr>
        <dsp:cNvPr id="0" name=""/>
        <dsp:cNvSpPr/>
      </dsp:nvSpPr>
      <dsp:spPr>
        <a:xfrm>
          <a:off x="1539845" y="298604"/>
          <a:ext cx="376740" cy="376740"/>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2</a:t>
          </a:r>
        </a:p>
      </dsp:txBody>
      <dsp:txXfrm>
        <a:off x="1595017" y="353776"/>
        <a:ext cx="266396" cy="266396"/>
      </dsp:txXfrm>
    </dsp:sp>
    <dsp:sp modelId="{C833034E-DD3D-4995-9FFE-494550095876}">
      <dsp:nvSpPr>
        <dsp:cNvPr id="0" name=""/>
        <dsp:cNvSpPr/>
      </dsp:nvSpPr>
      <dsp:spPr>
        <a:xfrm>
          <a:off x="1136440" y="840945"/>
          <a:ext cx="1183550"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0152" tIns="165100" rIns="80152" bIns="165100" numCol="1" spcCol="1270" anchor="t" anchorCtr="0">
          <a:noAutofit/>
        </a:bodyPr>
        <a:lstStyle/>
        <a:p>
          <a:pPr marL="0" lvl="0" indent="0" algn="l" defTabSz="533400">
            <a:lnSpc>
              <a:spcPct val="90000"/>
            </a:lnSpc>
            <a:spcBef>
              <a:spcPct val="0"/>
            </a:spcBef>
            <a:spcAft>
              <a:spcPct val="35000"/>
            </a:spcAft>
            <a:buNone/>
          </a:pP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Hazırlık Okutulan Programların**  Yeterlilik Sınavı: Eylül 2024</a:t>
          </a:r>
          <a:endParaRPr lang="en-US" sz="1200" kern="1200" dirty="0">
            <a:latin typeface="Times New Roman" panose="02020603050405020304" pitchFamily="18" charset="0"/>
            <a:cs typeface="Times New Roman" panose="02020603050405020304" pitchFamily="18" charset="0"/>
          </a:endParaRPr>
        </a:p>
      </dsp:txBody>
      <dsp:txXfrm>
        <a:off x="1136440" y="1077655"/>
        <a:ext cx="1183550" cy="1728890"/>
      </dsp:txXfrm>
    </dsp:sp>
    <dsp:sp modelId="{78BC67E0-39DC-4358-9834-FD2A0DA7ADA2}">
      <dsp:nvSpPr>
        <dsp:cNvPr id="0" name=""/>
        <dsp:cNvSpPr/>
      </dsp:nvSpPr>
      <dsp:spPr>
        <a:xfrm>
          <a:off x="2444253" y="486939"/>
          <a:ext cx="1016115" cy="72"/>
        </a:xfrm>
        <a:prstGeom prst="rect">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7F21A8A2-D871-4928-9829-62CB63171AC2}">
      <dsp:nvSpPr>
        <dsp:cNvPr id="0" name=""/>
        <dsp:cNvSpPr/>
      </dsp:nvSpPr>
      <dsp:spPr>
        <a:xfrm>
          <a:off x="3487465" y="449011"/>
          <a:ext cx="51934" cy="97621"/>
        </a:xfrm>
        <a:prstGeom prst="chevron">
          <a:avLst>
            <a:gd name="adj" fmla="val 90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FF06A0C4-B5C5-4E19-BFF8-3275E48C22E7}">
      <dsp:nvSpPr>
        <dsp:cNvPr id="0" name=""/>
        <dsp:cNvSpPr/>
      </dsp:nvSpPr>
      <dsp:spPr>
        <a:xfrm>
          <a:off x="2763940" y="298604"/>
          <a:ext cx="376740" cy="376740"/>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3</a:t>
          </a:r>
        </a:p>
      </dsp:txBody>
      <dsp:txXfrm>
        <a:off x="2819112" y="353776"/>
        <a:ext cx="266396" cy="266396"/>
      </dsp:txXfrm>
    </dsp:sp>
    <dsp:sp modelId="{1977B87B-EF5D-4215-961C-199D06558A8E}">
      <dsp:nvSpPr>
        <dsp:cNvPr id="0" name=""/>
        <dsp:cNvSpPr/>
      </dsp:nvSpPr>
      <dsp:spPr>
        <a:xfrm>
          <a:off x="2349175" y="840945"/>
          <a:ext cx="1206271"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0152" tIns="165100" rIns="80152" bIns="165100" numCol="1" spcCol="1270" anchor="t" anchorCtr="0">
          <a:noAutofit/>
        </a:bodyPr>
        <a:lstStyle/>
        <a:p>
          <a:pPr marL="0" lvl="0" indent="0" algn="ctr" defTabSz="533400">
            <a:lnSpc>
              <a:spcPct val="90000"/>
            </a:lnSpc>
            <a:spcBef>
              <a:spcPct val="0"/>
            </a:spcBef>
            <a:spcAft>
              <a:spcPct val="35000"/>
            </a:spcAft>
            <a:buNone/>
          </a:pP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Başvuru Bitiş:  Eylül 2024 </a:t>
          </a:r>
          <a:endParaRPr lang="en-US" sz="1200" kern="1200" dirty="0">
            <a:latin typeface="Times New Roman" panose="02020603050405020304" pitchFamily="18" charset="0"/>
            <a:cs typeface="Times New Roman" panose="02020603050405020304" pitchFamily="18" charset="0"/>
          </a:endParaRPr>
        </a:p>
      </dsp:txBody>
      <dsp:txXfrm>
        <a:off x="2349175" y="1082199"/>
        <a:ext cx="1206271" cy="1724346"/>
      </dsp:txXfrm>
    </dsp:sp>
    <dsp:sp modelId="{43753417-3571-4E82-A9D6-257070D731A7}">
      <dsp:nvSpPr>
        <dsp:cNvPr id="0" name=""/>
        <dsp:cNvSpPr/>
      </dsp:nvSpPr>
      <dsp:spPr>
        <a:xfrm>
          <a:off x="3657120" y="486939"/>
          <a:ext cx="1016115" cy="72"/>
        </a:xfrm>
        <a:prstGeom prst="rect">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D79CD2B-B6C1-458E-BC91-86C70300201E}">
      <dsp:nvSpPr>
        <dsp:cNvPr id="0" name=""/>
        <dsp:cNvSpPr/>
      </dsp:nvSpPr>
      <dsp:spPr>
        <a:xfrm>
          <a:off x="4700331" y="449011"/>
          <a:ext cx="51934" cy="97621"/>
        </a:xfrm>
        <a:prstGeom prst="chevron">
          <a:avLst>
            <a:gd name="adj" fmla="val 90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205D3D07-098D-4CBA-AE96-E20093517ED9}">
      <dsp:nvSpPr>
        <dsp:cNvPr id="0" name=""/>
        <dsp:cNvSpPr/>
      </dsp:nvSpPr>
      <dsp:spPr>
        <a:xfrm>
          <a:off x="3976807" y="298604"/>
          <a:ext cx="376740" cy="376740"/>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4</a:t>
          </a:r>
        </a:p>
      </dsp:txBody>
      <dsp:txXfrm>
        <a:off x="4031979" y="353776"/>
        <a:ext cx="266396" cy="266396"/>
      </dsp:txXfrm>
    </dsp:sp>
    <dsp:sp modelId="{7E30BA81-266F-419E-82A8-16F3D2D734A0}">
      <dsp:nvSpPr>
        <dsp:cNvPr id="0" name=""/>
        <dsp:cNvSpPr/>
      </dsp:nvSpPr>
      <dsp:spPr>
        <a:xfrm>
          <a:off x="3573270" y="840945"/>
          <a:ext cx="1183814"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Fakülte </a:t>
          </a:r>
          <a:r>
            <a:rPr lang="tr-TR" sz="1200" kern="1200" dirty="0">
              <a:latin typeface="Times New Roman" panose="02020603050405020304" pitchFamily="18" charset="0"/>
              <a:ea typeface="+mn-ea"/>
              <a:cs typeface="Times New Roman" panose="02020603050405020304" pitchFamily="18" charset="0"/>
            </a:rPr>
            <a:t>Tarafından</a:t>
          </a:r>
          <a:r>
            <a:rPr lang="tr-TR" sz="1200" kern="1200" dirty="0">
              <a:latin typeface="Times New Roman" panose="02020603050405020304" pitchFamily="18" charset="0"/>
              <a:cs typeface="Times New Roman" panose="02020603050405020304" pitchFamily="18" charset="0"/>
            </a:rPr>
            <a:t> Ön Değerlendirmenin Yapılması:  Eylül 2024</a:t>
          </a:r>
          <a:endParaRPr lang="en-US" sz="1200" kern="1200" dirty="0">
            <a:latin typeface="Times New Roman" panose="02020603050405020304" pitchFamily="18" charset="0"/>
            <a:cs typeface="Times New Roman" panose="02020603050405020304" pitchFamily="18" charset="0"/>
          </a:endParaRPr>
        </a:p>
      </dsp:txBody>
      <dsp:txXfrm>
        <a:off x="3573270" y="1077708"/>
        <a:ext cx="1183814" cy="1728837"/>
      </dsp:txXfrm>
    </dsp:sp>
    <dsp:sp modelId="{0C7F11D0-60D4-4DA6-9537-0D7C95CE878D}">
      <dsp:nvSpPr>
        <dsp:cNvPr id="0" name=""/>
        <dsp:cNvSpPr/>
      </dsp:nvSpPr>
      <dsp:spPr>
        <a:xfrm>
          <a:off x="5118813" y="486939"/>
          <a:ext cx="1016115" cy="72"/>
        </a:xfrm>
        <a:prstGeom prst="rect">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179E0AF-A36E-49D7-93F4-4EC2EC780F70}">
      <dsp:nvSpPr>
        <dsp:cNvPr id="0" name=""/>
        <dsp:cNvSpPr/>
      </dsp:nvSpPr>
      <dsp:spPr>
        <a:xfrm>
          <a:off x="6162024" y="449011"/>
          <a:ext cx="51934" cy="97621"/>
        </a:xfrm>
        <a:prstGeom prst="chevron">
          <a:avLst>
            <a:gd name="adj" fmla="val 90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8519F93-F7C1-4C4C-99CF-F03E7374FEF8}">
      <dsp:nvSpPr>
        <dsp:cNvPr id="0" name=""/>
        <dsp:cNvSpPr/>
      </dsp:nvSpPr>
      <dsp:spPr>
        <a:xfrm>
          <a:off x="5438500" y="298604"/>
          <a:ext cx="376740" cy="376740"/>
        </a:xfrm>
        <a:prstGeom prst="ellipse">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w="6350" cap="flat" cmpd="sng" algn="in">
          <a:solidFill>
            <a:schemeClr val="accent6">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5</a:t>
          </a:r>
        </a:p>
      </dsp:txBody>
      <dsp:txXfrm>
        <a:off x="5493672" y="353776"/>
        <a:ext cx="266396" cy="266396"/>
      </dsp:txXfrm>
    </dsp:sp>
    <dsp:sp modelId="{B466684A-F19C-4631-8FC0-FB5FCF347471}">
      <dsp:nvSpPr>
        <dsp:cNvPr id="0" name=""/>
        <dsp:cNvSpPr/>
      </dsp:nvSpPr>
      <dsp:spPr>
        <a:xfrm>
          <a:off x="4786137" y="840945"/>
          <a:ext cx="1681467"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Ön Değerlendirmesi Başarılı Adayların Belgelerinin Başvurdukları Bölüm/Anabilim Dalı Çift Anadal ve Yan Dal Program Koordinatörüne Belgelerinin Teslimi:  Eylül 2024</a:t>
          </a:r>
          <a:endParaRPr lang="en-US" sz="1200" kern="1200" dirty="0">
            <a:latin typeface="Times New Roman" panose="02020603050405020304" pitchFamily="18" charset="0"/>
            <a:cs typeface="Times New Roman" panose="02020603050405020304" pitchFamily="18" charset="0"/>
          </a:endParaRPr>
        </a:p>
      </dsp:txBody>
      <dsp:txXfrm>
        <a:off x="4786137" y="1177238"/>
        <a:ext cx="1681467" cy="1629307"/>
      </dsp:txXfrm>
    </dsp:sp>
    <dsp:sp modelId="{43F9F231-D7C7-46AA-8F0D-DDB63E5014BB}">
      <dsp:nvSpPr>
        <dsp:cNvPr id="0" name=""/>
        <dsp:cNvSpPr/>
      </dsp:nvSpPr>
      <dsp:spPr>
        <a:xfrm>
          <a:off x="6570501" y="486939"/>
          <a:ext cx="1016115" cy="72"/>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FDB216A-9DA8-49F5-ACF6-96850EC9DCE6}">
      <dsp:nvSpPr>
        <dsp:cNvPr id="0" name=""/>
        <dsp:cNvSpPr/>
      </dsp:nvSpPr>
      <dsp:spPr>
        <a:xfrm>
          <a:off x="7613713" y="449011"/>
          <a:ext cx="51934" cy="97621"/>
        </a:xfrm>
        <a:prstGeom prst="chevron">
          <a:avLst>
            <a:gd name="adj" fmla="val 90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AEACFC5-1A0E-4656-839B-CDD4C689BACC}">
      <dsp:nvSpPr>
        <dsp:cNvPr id="0" name=""/>
        <dsp:cNvSpPr/>
      </dsp:nvSpPr>
      <dsp:spPr>
        <a:xfrm>
          <a:off x="6890188" y="298604"/>
          <a:ext cx="376740" cy="376740"/>
        </a:xfrm>
        <a:prstGeom prst="ellips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6</a:t>
          </a:r>
        </a:p>
      </dsp:txBody>
      <dsp:txXfrm>
        <a:off x="6945360" y="353776"/>
        <a:ext cx="266396" cy="266396"/>
      </dsp:txXfrm>
    </dsp:sp>
    <dsp:sp modelId="{5E2A0B4F-F00D-4C23-820A-564477361150}">
      <dsp:nvSpPr>
        <dsp:cNvPr id="0" name=""/>
        <dsp:cNvSpPr/>
      </dsp:nvSpPr>
      <dsp:spPr>
        <a:xfrm>
          <a:off x="6467604" y="840945"/>
          <a:ext cx="1221909"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endParaRPr lang="tr-TR" sz="1200" kern="1200" dirty="0">
            <a:latin typeface="Times New Roman" panose="02020603050405020304" pitchFamily="18" charset="0"/>
            <a:ea typeface="+mn-ea"/>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Bölüm/Anabilim Dalı Çift Anadal ve Yan Dal Program Koordinatörü İncelemesi: Eylül 2024</a:t>
          </a:r>
          <a:endParaRPr lang="en-US" sz="1200" kern="1200" dirty="0">
            <a:latin typeface="Times New Roman" panose="02020603050405020304" pitchFamily="18" charset="0"/>
            <a:ea typeface="+mn-ea"/>
            <a:cs typeface="Times New Roman" panose="02020603050405020304" pitchFamily="18" charset="0"/>
          </a:endParaRPr>
        </a:p>
      </dsp:txBody>
      <dsp:txXfrm>
        <a:off x="6467604" y="1085327"/>
        <a:ext cx="1221909" cy="1721218"/>
      </dsp:txXfrm>
    </dsp:sp>
    <dsp:sp modelId="{D5A99A66-1805-482E-B28D-1B378E98C6C5}">
      <dsp:nvSpPr>
        <dsp:cNvPr id="0" name=""/>
        <dsp:cNvSpPr/>
      </dsp:nvSpPr>
      <dsp:spPr>
        <a:xfrm>
          <a:off x="7777732" y="486939"/>
          <a:ext cx="1015895" cy="72"/>
        </a:xfrm>
        <a:prstGeom prst="rect">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039D22A1-EA0F-489D-BAA3-EB97BEDFE099}">
      <dsp:nvSpPr>
        <dsp:cNvPr id="0" name=""/>
        <dsp:cNvSpPr/>
      </dsp:nvSpPr>
      <dsp:spPr>
        <a:xfrm>
          <a:off x="8820718" y="449011"/>
          <a:ext cx="51923" cy="97621"/>
        </a:xfrm>
        <a:prstGeom prst="chevron">
          <a:avLst>
            <a:gd name="adj" fmla="val 90000"/>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752BB1D0-75A5-44A2-B5D6-75E251549248}">
      <dsp:nvSpPr>
        <dsp:cNvPr id="0" name=""/>
        <dsp:cNvSpPr/>
      </dsp:nvSpPr>
      <dsp:spPr>
        <a:xfrm>
          <a:off x="8097309" y="298604"/>
          <a:ext cx="376740" cy="376740"/>
        </a:xfrm>
        <a:prstGeom prst="ellips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6350" cap="flat" cmpd="sng" algn="in">
          <a:solidFill>
            <a:schemeClr val="accent3">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7</a:t>
          </a:r>
        </a:p>
      </dsp:txBody>
      <dsp:txXfrm>
        <a:off x="8152481" y="353776"/>
        <a:ext cx="266396" cy="266396"/>
      </dsp:txXfrm>
    </dsp:sp>
    <dsp:sp modelId="{DE342646-FD60-4CB4-BA55-0A1B0E5226A3}">
      <dsp:nvSpPr>
        <dsp:cNvPr id="0" name=""/>
        <dsp:cNvSpPr/>
      </dsp:nvSpPr>
      <dsp:spPr>
        <a:xfrm>
          <a:off x="7699518" y="840945"/>
          <a:ext cx="1172323"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Çift Anadal ve Yan Dal Komisyonu Toplantısı: Eylül 2024</a:t>
          </a:r>
          <a:endParaRPr lang="en-US" sz="1200" kern="1200" dirty="0">
            <a:latin typeface="Times New Roman" panose="02020603050405020304" pitchFamily="18" charset="0"/>
            <a:ea typeface="+mn-ea"/>
            <a:cs typeface="Times New Roman" panose="02020603050405020304" pitchFamily="18" charset="0"/>
          </a:endParaRPr>
        </a:p>
      </dsp:txBody>
      <dsp:txXfrm>
        <a:off x="7699518" y="1075410"/>
        <a:ext cx="1172323" cy="1731135"/>
      </dsp:txXfrm>
    </dsp:sp>
    <dsp:sp modelId="{3E0A7026-5EFF-4BD6-ADDB-81501BD64717}">
      <dsp:nvSpPr>
        <dsp:cNvPr id="0" name=""/>
        <dsp:cNvSpPr/>
      </dsp:nvSpPr>
      <dsp:spPr>
        <a:xfrm>
          <a:off x="8983567" y="486939"/>
          <a:ext cx="1016115" cy="72"/>
        </a:xfrm>
        <a:prstGeom prst="rect">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69F2139C-D619-4B0D-A15D-DC17B6318432}">
      <dsp:nvSpPr>
        <dsp:cNvPr id="0" name=""/>
        <dsp:cNvSpPr/>
      </dsp:nvSpPr>
      <dsp:spPr>
        <a:xfrm>
          <a:off x="10026778" y="449011"/>
          <a:ext cx="51934" cy="97621"/>
        </a:xfrm>
        <a:prstGeom prst="chevron">
          <a:avLst>
            <a:gd name="adj" fmla="val 90000"/>
          </a:avLst>
        </a:prstGeom>
        <a:solidFill>
          <a:schemeClr val="accent4">
            <a:tint val="40000"/>
            <a:alpha val="90000"/>
            <a:hueOff val="0"/>
            <a:satOff val="0"/>
            <a:lumOff val="0"/>
            <a:alphaOff val="0"/>
          </a:schemeClr>
        </a:solidFill>
        <a:ln w="6350" cap="flat" cmpd="sng" algn="in">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44ED70AD-E2FE-411B-987C-C3BBDC108598}">
      <dsp:nvSpPr>
        <dsp:cNvPr id="0" name=""/>
        <dsp:cNvSpPr/>
      </dsp:nvSpPr>
      <dsp:spPr>
        <a:xfrm>
          <a:off x="9303254" y="298604"/>
          <a:ext cx="376740" cy="376740"/>
        </a:xfrm>
        <a:prstGeom prst="ellips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8</a:t>
          </a:r>
        </a:p>
      </dsp:txBody>
      <dsp:txXfrm>
        <a:off x="9358426" y="353776"/>
        <a:ext cx="266396" cy="266396"/>
      </dsp:txXfrm>
    </dsp:sp>
    <dsp:sp modelId="{FC6C6335-4DE2-4841-8BFE-12F50F6CD3E6}">
      <dsp:nvSpPr>
        <dsp:cNvPr id="0" name=""/>
        <dsp:cNvSpPr/>
      </dsp:nvSpPr>
      <dsp:spPr>
        <a:xfrm>
          <a:off x="8906505" y="840945"/>
          <a:ext cx="1170239"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5973" tIns="111237" rIns="105973" bIns="111237"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ea typeface="+mn-ea"/>
              <a:cs typeface="Times New Roman" panose="02020603050405020304" pitchFamily="18" charset="0"/>
            </a:rPr>
            <a:t>Fakülte İnternet Sitesinden Sonuçların İlanı:  Eylül 2024</a:t>
          </a:r>
          <a:endParaRPr lang="en-US" sz="1200" kern="1200" dirty="0">
            <a:latin typeface="Times New Roman" panose="02020603050405020304" pitchFamily="18" charset="0"/>
            <a:ea typeface="+mn-ea"/>
            <a:cs typeface="Times New Roman" panose="02020603050405020304" pitchFamily="18" charset="0"/>
          </a:endParaRPr>
        </a:p>
      </dsp:txBody>
      <dsp:txXfrm>
        <a:off x="8906505" y="1074993"/>
        <a:ext cx="1170239" cy="1731552"/>
      </dsp:txXfrm>
    </dsp:sp>
    <dsp:sp modelId="{B43F2365-4F49-4D9D-928F-55BB0580D2B4}">
      <dsp:nvSpPr>
        <dsp:cNvPr id="0" name=""/>
        <dsp:cNvSpPr/>
      </dsp:nvSpPr>
      <dsp:spPr>
        <a:xfrm>
          <a:off x="10112584" y="486939"/>
          <a:ext cx="508057" cy="72"/>
        </a:xfrm>
        <a:prstGeom prst="rect">
          <a:avLst/>
        </a:prstGeom>
        <a:solidFill>
          <a:schemeClr val="accent6">
            <a:tint val="40000"/>
            <a:alpha val="90000"/>
            <a:hueOff val="0"/>
            <a:satOff val="0"/>
            <a:lumOff val="0"/>
            <a:alphaOff val="0"/>
          </a:schemeClr>
        </a:solidFill>
        <a:ln w="6350" cap="flat" cmpd="sng" algn="in">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A0E04013-232C-43E4-8C99-DF512E8404BA}">
      <dsp:nvSpPr>
        <dsp:cNvPr id="0" name=""/>
        <dsp:cNvSpPr/>
      </dsp:nvSpPr>
      <dsp:spPr>
        <a:xfrm>
          <a:off x="10432271" y="298604"/>
          <a:ext cx="376740" cy="376740"/>
        </a:xfrm>
        <a:prstGeom prst="ellips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6350" cap="flat" cmpd="sng" algn="in">
          <a:solidFill>
            <a:schemeClr val="accent5">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620" tIns="14620" rIns="14620" bIns="14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10487443" y="353776"/>
        <a:ext cx="266396" cy="266396"/>
      </dsp:txXfrm>
    </dsp:sp>
    <dsp:sp modelId="{856AAE2C-5D39-46AE-9523-0AFF318374FB}">
      <dsp:nvSpPr>
        <dsp:cNvPr id="0" name=""/>
        <dsp:cNvSpPr/>
      </dsp:nvSpPr>
      <dsp:spPr>
        <a:xfrm>
          <a:off x="10112584" y="840945"/>
          <a:ext cx="1016115"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6350" cap="flat" cmpd="sng" algn="in">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0152" tIns="165100" rIns="80152" bIns="165100" numCol="1" spcCol="1270" anchor="t" anchorCtr="0">
          <a:noAutofit/>
        </a:bodyPr>
        <a:lstStyle/>
        <a:p>
          <a:pPr marL="0" lvl="0" indent="0" algn="ctr" defTabSz="533400">
            <a:lnSpc>
              <a:spcPct val="90000"/>
            </a:lnSpc>
            <a:spcBef>
              <a:spcPct val="0"/>
            </a:spcBef>
            <a:spcAft>
              <a:spcPct val="35000"/>
            </a:spcAft>
            <a:buNone/>
          </a:pP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Programa Kayıt ve Ders Kayıt Tarihleri: Ekim 2024</a:t>
          </a:r>
          <a:endParaRPr lang="en-US" sz="1200" kern="1200" dirty="0">
            <a:latin typeface="Times New Roman" panose="02020603050405020304" pitchFamily="18" charset="0"/>
            <a:cs typeface="Times New Roman" panose="02020603050405020304" pitchFamily="18" charset="0"/>
          </a:endParaRPr>
        </a:p>
      </dsp:txBody>
      <dsp:txXfrm>
        <a:off x="10112584" y="1044168"/>
        <a:ext cx="1016115" cy="1762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141ED-C033-4228-A112-98757CEAB52E}">
      <dsp:nvSpPr>
        <dsp:cNvPr id="0" name=""/>
        <dsp:cNvSpPr/>
      </dsp:nvSpPr>
      <dsp:spPr>
        <a:xfrm>
          <a:off x="269426" y="123"/>
          <a:ext cx="7753774"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Fakültemiz dışından başvuru yapan öğrenciler, en erken üçüncü yarıyılın başında (1. sınıf bitince, 2. sınıf başlamadan), en geç ise dört yıllık programlarda beşinci yarıyılın başında (2. sınıf bitince, 3. sınıf başlamadan),  hazırlık sınıfı olan programlarda yedinci yarıyılın başında başvuru yapabilir.</a:t>
          </a:r>
          <a:endParaRPr lang="en-US" sz="1400" kern="1200" dirty="0"/>
        </a:p>
      </dsp:txBody>
      <dsp:txXfrm>
        <a:off x="295327" y="26024"/>
        <a:ext cx="6545229" cy="832527"/>
      </dsp:txXfrm>
    </dsp:sp>
    <dsp:sp modelId="{241AEE4B-D4D1-404F-84AC-07CE99CA08AA}">
      <dsp:nvSpPr>
        <dsp:cNvPr id="0" name=""/>
        <dsp:cNvSpPr/>
      </dsp:nvSpPr>
      <dsp:spPr>
        <a:xfrm>
          <a:off x="416826" y="1003305"/>
          <a:ext cx="7570167"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Aşağıdaki başvuru kriterlerine göre sonuçlar Çift Anadal-Yan Dal Komisyonu tarafından değerlendirilir:</a:t>
          </a:r>
          <a:endParaRPr lang="en-US" sz="1400" kern="1200" dirty="0"/>
        </a:p>
      </dsp:txBody>
      <dsp:txXfrm>
        <a:off x="442727" y="1029206"/>
        <a:ext cx="6307717" cy="832527"/>
      </dsp:txXfrm>
    </dsp:sp>
    <dsp:sp modelId="{AD2F84F0-888A-4796-9886-9B0F77D1E038}">
      <dsp:nvSpPr>
        <dsp:cNvPr id="0" name=""/>
        <dsp:cNvSpPr/>
      </dsp:nvSpPr>
      <dsp:spPr>
        <a:xfrm>
          <a:off x="1259782" y="2014305"/>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Başvurulan yarıyıla kadar olan </a:t>
          </a:r>
          <a:r>
            <a:rPr lang="tr-TR" sz="1400" b="1" kern="1200" dirty="0"/>
            <a:t>Anadalındaki </a:t>
          </a:r>
          <a:r>
            <a:rPr lang="tr-TR" sz="1400" kern="1200" dirty="0"/>
            <a:t>tüm derslerini almış ve başarmış olmak,</a:t>
          </a:r>
          <a:endParaRPr lang="en-US" sz="1400" kern="1200" dirty="0"/>
        </a:p>
      </dsp:txBody>
      <dsp:txXfrm>
        <a:off x="1285683" y="2040206"/>
        <a:ext cx="5612684" cy="832527"/>
      </dsp:txXfrm>
    </dsp:sp>
    <dsp:sp modelId="{05C5F778-C008-44C8-AA94-891073063804}">
      <dsp:nvSpPr>
        <dsp:cNvPr id="0" name=""/>
        <dsp:cNvSpPr/>
      </dsp:nvSpPr>
      <dsp:spPr>
        <a:xfrm>
          <a:off x="1305130" y="3038861"/>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GANO ≥ 3.00 ve Anadal programının ilgili sınıfında başarı sıralaması itibariyle ilk yüzde yirmi içerisinde bulunmak,</a:t>
          </a:r>
          <a:endParaRPr lang="en-US" sz="1400" kern="1200" dirty="0"/>
        </a:p>
      </dsp:txBody>
      <dsp:txXfrm>
        <a:off x="1331031" y="3064762"/>
        <a:ext cx="5612684" cy="832527"/>
      </dsp:txXfrm>
    </dsp:sp>
    <dsp:sp modelId="{F3057816-4431-4238-BBC5-1E2195824217}">
      <dsp:nvSpPr>
        <dsp:cNvPr id="0" name=""/>
        <dsp:cNvSpPr/>
      </dsp:nvSpPr>
      <dsp:spPr>
        <a:xfrm>
          <a:off x="1312313" y="3990779"/>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Başka bir ÇAP / </a:t>
          </a:r>
          <a:r>
            <a:rPr lang="tr-TR" sz="1400" kern="1200" dirty="0" err="1"/>
            <a:t>Yandal</a:t>
          </a:r>
          <a:r>
            <a:rPr lang="tr-TR" sz="1400" kern="1200" dirty="0"/>
            <a:t> programına kayıtlı olmamak &amp; Disiplin cezası almamış olmak </a:t>
          </a:r>
          <a:endParaRPr lang="en-US" sz="1400" kern="1200" dirty="0"/>
        </a:p>
      </dsp:txBody>
      <dsp:txXfrm>
        <a:off x="1338214" y="4016680"/>
        <a:ext cx="5612684" cy="832527"/>
      </dsp:txXfrm>
    </dsp:sp>
    <dsp:sp modelId="{B63819E8-C80F-4A91-B738-8C432B353F13}">
      <dsp:nvSpPr>
        <dsp:cNvPr id="0" name=""/>
        <dsp:cNvSpPr/>
      </dsp:nvSpPr>
      <dsp:spPr>
        <a:xfrm>
          <a:off x="7347507" y="570394"/>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6840" y="570394"/>
        <a:ext cx="316147" cy="432547"/>
      </dsp:txXfrm>
    </dsp:sp>
    <dsp:sp modelId="{EA208523-2B70-4989-8497-790ED868DC96}">
      <dsp:nvSpPr>
        <dsp:cNvPr id="0" name=""/>
        <dsp:cNvSpPr/>
      </dsp:nvSpPr>
      <dsp:spPr>
        <a:xfrm>
          <a:off x="7425852" y="1712168"/>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555185" y="1712168"/>
        <a:ext cx="316147" cy="432547"/>
      </dsp:txXfrm>
    </dsp:sp>
    <dsp:sp modelId="{EBC7A7E7-600E-4910-96FC-90097B22EA03}">
      <dsp:nvSpPr>
        <dsp:cNvPr id="0" name=""/>
        <dsp:cNvSpPr/>
      </dsp:nvSpPr>
      <dsp:spPr>
        <a:xfrm>
          <a:off x="7427791" y="2645618"/>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557124" y="2645618"/>
        <a:ext cx="316147" cy="432547"/>
      </dsp:txXfrm>
    </dsp:sp>
    <dsp:sp modelId="{2685C127-8958-4DB4-95A4-308BEC0D7DAC}">
      <dsp:nvSpPr>
        <dsp:cNvPr id="0" name=""/>
        <dsp:cNvSpPr/>
      </dsp:nvSpPr>
      <dsp:spPr>
        <a:xfrm>
          <a:off x="7477389" y="3635787"/>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06722" y="3635787"/>
        <a:ext cx="316147" cy="432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141ED-C033-4228-A112-98757CEAB52E}">
      <dsp:nvSpPr>
        <dsp:cNvPr id="0" name=""/>
        <dsp:cNvSpPr/>
      </dsp:nvSpPr>
      <dsp:spPr>
        <a:xfrm>
          <a:off x="269426" y="123"/>
          <a:ext cx="7753774"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En az 3.00 </a:t>
          </a:r>
          <a:r>
            <a:rPr lang="tr-TR" sz="1600" kern="1200" dirty="0" err="1">
              <a:latin typeface="Times New Roman" panose="02020603050405020304" pitchFamily="18" charset="0"/>
              <a:cs typeface="Times New Roman" panose="02020603050405020304" pitchFamily="18" charset="0"/>
            </a:rPr>
            <a:t>GANO’ya</a:t>
          </a:r>
          <a:r>
            <a:rPr lang="tr-TR" sz="1600" kern="1200" dirty="0">
              <a:latin typeface="Times New Roman" panose="02020603050405020304" pitchFamily="18" charset="0"/>
              <a:cs typeface="Times New Roman" panose="02020603050405020304" pitchFamily="18" charset="0"/>
            </a:rPr>
            <a:t> sahip onaylı not durum belgesi (Transkript) / (Öğrenci işlerinden temin edilecek.) </a:t>
          </a:r>
          <a:endParaRPr lang="en-US" sz="1600" kern="1200" dirty="0">
            <a:latin typeface="Times New Roman" panose="02020603050405020304" pitchFamily="18" charset="0"/>
            <a:cs typeface="Times New Roman" panose="02020603050405020304" pitchFamily="18" charset="0"/>
          </a:endParaRPr>
        </a:p>
      </dsp:txBody>
      <dsp:txXfrm>
        <a:off x="295327" y="26024"/>
        <a:ext cx="6545229" cy="832527"/>
      </dsp:txXfrm>
    </dsp:sp>
    <dsp:sp modelId="{241AEE4B-D4D1-404F-84AC-07CE99CA08AA}">
      <dsp:nvSpPr>
        <dsp:cNvPr id="0" name=""/>
        <dsp:cNvSpPr/>
      </dsp:nvSpPr>
      <dsp:spPr>
        <a:xfrm>
          <a:off x="416826" y="1003305"/>
          <a:ext cx="7570167"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Disiplin cezası almadığına dair belge  (Öğrenci işlerinden temin edilecek.) </a:t>
          </a:r>
          <a:endParaRPr lang="en-US" sz="1600" kern="1200" dirty="0">
            <a:latin typeface="Times New Roman" panose="02020603050405020304" pitchFamily="18" charset="0"/>
            <a:cs typeface="Times New Roman" panose="02020603050405020304" pitchFamily="18" charset="0"/>
          </a:endParaRPr>
        </a:p>
      </dsp:txBody>
      <dsp:txXfrm>
        <a:off x="442727" y="1029206"/>
        <a:ext cx="6307717" cy="832527"/>
      </dsp:txXfrm>
    </dsp:sp>
    <dsp:sp modelId="{AD2F84F0-888A-4796-9886-9B0F77D1E038}">
      <dsp:nvSpPr>
        <dsp:cNvPr id="0" name=""/>
        <dsp:cNvSpPr/>
      </dsp:nvSpPr>
      <dsp:spPr>
        <a:xfrm>
          <a:off x="1259782" y="2014305"/>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Öğrencinin mevcut programının ilgili sınıfında başarı sıralamasında ilk yüzde yirmi içerisinde olduğunu belirten belge  (Öğrenci işlerinden temin edilecek.) </a:t>
          </a:r>
          <a:endParaRPr lang="en-US" sz="1600" kern="1200" dirty="0">
            <a:latin typeface="Times New Roman" panose="02020603050405020304" pitchFamily="18" charset="0"/>
            <a:cs typeface="Times New Roman" panose="02020603050405020304" pitchFamily="18" charset="0"/>
          </a:endParaRPr>
        </a:p>
      </dsp:txBody>
      <dsp:txXfrm>
        <a:off x="1285683" y="2040206"/>
        <a:ext cx="5612684" cy="832527"/>
      </dsp:txXfrm>
    </dsp:sp>
    <dsp:sp modelId="{05C5F778-C008-44C8-AA94-891073063804}">
      <dsp:nvSpPr>
        <dsp:cNvPr id="0" name=""/>
        <dsp:cNvSpPr/>
      </dsp:nvSpPr>
      <dsp:spPr>
        <a:xfrm>
          <a:off x="1305130" y="3038861"/>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1600" kern="1200" dirty="0">
              <a:latin typeface="Times New Roman" panose="02020603050405020304" pitchFamily="18" charset="0"/>
              <a:cs typeface="Times New Roman" panose="02020603050405020304" pitchFamily="18" charset="0"/>
            </a:rPr>
            <a:t>Başvuru Dilekçesi (Bu belgeye başvuru yapılan bölümün/anabilim dalının bağlı olduğu Fakültenin internet sitesinden ulaşabilirsiniz.)</a:t>
          </a:r>
        </a:p>
        <a:p>
          <a:pPr marL="0" lvl="0" algn="l" defTabSz="622300">
            <a:lnSpc>
              <a:spcPct val="90000"/>
            </a:lnSpc>
            <a:spcBef>
              <a:spcPct val="0"/>
            </a:spcBef>
            <a:spcAft>
              <a:spcPct val="35000"/>
            </a:spcAft>
            <a:buNone/>
          </a:pPr>
          <a:endParaRPr lang="tr-TR" sz="1600" kern="1200" dirty="0">
            <a:latin typeface="Times New Roman" panose="02020603050405020304" pitchFamily="18" charset="0"/>
            <a:cs typeface="Times New Roman" panose="02020603050405020304" pitchFamily="18" charset="0"/>
          </a:endParaRPr>
        </a:p>
      </dsp:txBody>
      <dsp:txXfrm>
        <a:off x="1331031" y="3064762"/>
        <a:ext cx="5612684" cy="832527"/>
      </dsp:txXfrm>
    </dsp:sp>
    <dsp:sp modelId="{F3057816-4431-4238-BBC5-1E2195824217}">
      <dsp:nvSpPr>
        <dsp:cNvPr id="0" name=""/>
        <dsp:cNvSpPr/>
      </dsp:nvSpPr>
      <dsp:spPr>
        <a:xfrm>
          <a:off x="1312313" y="3990779"/>
          <a:ext cx="6742823" cy="8843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dirty="0">
              <a:latin typeface="Times New Roman" panose="02020603050405020304" pitchFamily="18" charset="0"/>
              <a:cs typeface="Times New Roman" panose="02020603050405020304" pitchFamily="18" charset="0"/>
            </a:rPr>
            <a:t>Yabancı dil belgesi (</a:t>
          </a:r>
          <a:r>
            <a:rPr lang="tr-TR" sz="1600" i="0" kern="1200" dirty="0">
              <a:latin typeface="Times New Roman" panose="02020603050405020304" pitchFamily="18" charset="0"/>
              <a:cs typeface="Times New Roman" panose="02020603050405020304" pitchFamily="18" charset="0"/>
            </a:rPr>
            <a:t>Bu belge yalnızca İngiliz Dili ve Edebiyatı ile Rus Dili ve Edebiyatı bölümlerine başvurular için gerekmektedir, diğer başvurular için gerekmemektedir.)</a:t>
          </a:r>
        </a:p>
      </dsp:txBody>
      <dsp:txXfrm>
        <a:off x="1338214" y="4016680"/>
        <a:ext cx="5612684" cy="832527"/>
      </dsp:txXfrm>
    </dsp:sp>
    <dsp:sp modelId="{B63819E8-C80F-4A91-B738-8C432B353F13}">
      <dsp:nvSpPr>
        <dsp:cNvPr id="0" name=""/>
        <dsp:cNvSpPr/>
      </dsp:nvSpPr>
      <dsp:spPr>
        <a:xfrm>
          <a:off x="7347507" y="570394"/>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7476840" y="570394"/>
        <a:ext cx="316147" cy="432547"/>
      </dsp:txXfrm>
    </dsp:sp>
    <dsp:sp modelId="{EA208523-2B70-4989-8497-790ED868DC96}">
      <dsp:nvSpPr>
        <dsp:cNvPr id="0" name=""/>
        <dsp:cNvSpPr/>
      </dsp:nvSpPr>
      <dsp:spPr>
        <a:xfrm>
          <a:off x="7425852" y="1712168"/>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7555185" y="1712168"/>
        <a:ext cx="316147" cy="432547"/>
      </dsp:txXfrm>
    </dsp:sp>
    <dsp:sp modelId="{EBC7A7E7-600E-4910-96FC-90097B22EA03}">
      <dsp:nvSpPr>
        <dsp:cNvPr id="0" name=""/>
        <dsp:cNvSpPr/>
      </dsp:nvSpPr>
      <dsp:spPr>
        <a:xfrm>
          <a:off x="7427791" y="2645618"/>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latin typeface="Times New Roman" panose="02020603050405020304" pitchFamily="18" charset="0"/>
            <a:cs typeface="Times New Roman" panose="02020603050405020304" pitchFamily="18" charset="0"/>
          </a:endParaRPr>
        </a:p>
      </dsp:txBody>
      <dsp:txXfrm>
        <a:off x="7557124" y="2645618"/>
        <a:ext cx="316147" cy="432547"/>
      </dsp:txXfrm>
    </dsp:sp>
    <dsp:sp modelId="{2685C127-8958-4DB4-95A4-308BEC0D7DAC}">
      <dsp:nvSpPr>
        <dsp:cNvPr id="0" name=""/>
        <dsp:cNvSpPr/>
      </dsp:nvSpPr>
      <dsp:spPr>
        <a:xfrm>
          <a:off x="7477389" y="3635787"/>
          <a:ext cx="574813" cy="574813"/>
        </a:xfrm>
        <a:prstGeom prst="downArrow">
          <a:avLst>
            <a:gd name="adj1" fmla="val 55000"/>
            <a:gd name="adj2" fmla="val 45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tr-TR" sz="1600" kern="1200">
            <a:latin typeface="Times New Roman" panose="02020603050405020304" pitchFamily="18" charset="0"/>
            <a:cs typeface="Times New Roman" panose="02020603050405020304" pitchFamily="18" charset="0"/>
          </a:endParaRPr>
        </a:p>
      </dsp:txBody>
      <dsp:txXfrm>
        <a:off x="7606722" y="3635787"/>
        <a:ext cx="316147" cy="432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F48F0-B9FF-4712-8E55-F666DAC0BF83}">
      <dsp:nvSpPr>
        <dsp:cNvPr id="0" name=""/>
        <dsp:cNvSpPr/>
      </dsp:nvSpPr>
      <dsp:spPr>
        <a:xfrm>
          <a:off x="2104246" y="128879"/>
          <a:ext cx="1944000" cy="1944000"/>
        </a:xfrm>
        <a:prstGeom prst="rect">
          <a:avLst/>
        </a:prstGeom>
        <a:blipFill rotWithShape="1">
          <a:blip xmlns:r="http://schemas.openxmlformats.org/officeDocument/2006/relationships" r:embed="rId1"/>
          <a:srcRect/>
          <a:stretch>
            <a:fillRect l="-40000" r="-40000"/>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7C6FAC5-81C8-4B87-A747-207B990CC371}">
      <dsp:nvSpPr>
        <dsp:cNvPr id="0" name=""/>
        <dsp:cNvSpPr/>
      </dsp:nvSpPr>
      <dsp:spPr>
        <a:xfrm>
          <a:off x="916246" y="2789554"/>
          <a:ext cx="4320000" cy="21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i="1" kern="1200" dirty="0">
              <a:latin typeface="Times New Roman" panose="02020603050405020304" pitchFamily="18" charset="0"/>
              <a:cs typeface="Times New Roman" panose="02020603050405020304" pitchFamily="18" charset="0"/>
            </a:rPr>
            <a:t>* İngiliz Dili ve Edebiyatı Çift Anadal Diploma veya </a:t>
          </a:r>
          <a:r>
            <a:rPr lang="tr-TR" sz="1600" i="1" kern="1200" dirty="0" err="1">
              <a:latin typeface="Times New Roman" panose="02020603050405020304" pitchFamily="18" charset="0"/>
              <a:cs typeface="Times New Roman" panose="02020603050405020304" pitchFamily="18" charset="0"/>
            </a:rPr>
            <a:t>Yandal</a:t>
          </a:r>
          <a:r>
            <a:rPr lang="tr-TR" sz="1600" i="1" kern="1200" dirty="0">
              <a:latin typeface="Times New Roman" panose="02020603050405020304" pitchFamily="18" charset="0"/>
              <a:cs typeface="Times New Roman" panose="02020603050405020304" pitchFamily="18" charset="0"/>
            </a:rPr>
            <a:t> Programına başvuracak öğrencinin ERÜ YDYO İngiliz Dili ve Edebiyatı Hazırlık Programı Yeterlilik (Muafiyet) Sınavlarından 1. ve 2. aşamalarının her birinden en az 70 alması veya sınavın yapıldığı tarihten itibaren üç yıl geçmemesi şartıyla belirtilen sınavlardan belirtilen puanları (YDS/YÖKDİL 70, TOEFL IBT 84, CAE B, CPE C, PTE AKADEMİK 71) aldığını gösteren belgeyi başvuru esnasında sunması gerekmektedir.</a:t>
          </a:r>
          <a:endParaRPr lang="en-US" sz="1600" kern="1200" dirty="0">
            <a:latin typeface="Times New Roman" panose="02020603050405020304" pitchFamily="18" charset="0"/>
            <a:cs typeface="Times New Roman" panose="02020603050405020304" pitchFamily="18" charset="0"/>
          </a:endParaRPr>
        </a:p>
      </dsp:txBody>
      <dsp:txXfrm>
        <a:off x="916246" y="2789554"/>
        <a:ext cx="4320000" cy="2115000"/>
      </dsp:txXfrm>
    </dsp:sp>
    <dsp:sp modelId="{FDECA35E-C19D-470A-A143-F3D8BBAA8CA1}">
      <dsp:nvSpPr>
        <dsp:cNvPr id="0" name=""/>
        <dsp:cNvSpPr/>
      </dsp:nvSpPr>
      <dsp:spPr>
        <a:xfrm>
          <a:off x="7180246" y="128879"/>
          <a:ext cx="1944000" cy="1944000"/>
        </a:xfrm>
        <a:prstGeom prst="rect">
          <a:avLst/>
        </a:prstGeom>
        <a:blipFill rotWithShape="1">
          <a:blip xmlns:r="http://schemas.openxmlformats.org/officeDocument/2006/relationships" r:embed="rId2"/>
          <a:srcRect/>
          <a:stretch>
            <a:fillRect l="-40000" r="-40000"/>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6FE748B-E630-4550-8281-D13E829A3C1B}">
      <dsp:nvSpPr>
        <dsp:cNvPr id="0" name=""/>
        <dsp:cNvSpPr/>
      </dsp:nvSpPr>
      <dsp:spPr>
        <a:xfrm>
          <a:off x="5992246" y="2789554"/>
          <a:ext cx="4320000" cy="21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i="1" kern="1200" dirty="0">
              <a:latin typeface="Times New Roman" panose="02020603050405020304" pitchFamily="18" charset="0"/>
              <a:cs typeface="Times New Roman" panose="02020603050405020304" pitchFamily="18" charset="0"/>
            </a:rPr>
            <a:t>** Rus Dili ve Edebiyatı Çift Anadal Diploma veya </a:t>
          </a:r>
          <a:r>
            <a:rPr lang="tr-TR" sz="1600" i="1" kern="1200" dirty="0" err="1">
              <a:latin typeface="Times New Roman" panose="02020603050405020304" pitchFamily="18" charset="0"/>
              <a:cs typeface="Times New Roman" panose="02020603050405020304" pitchFamily="18" charset="0"/>
            </a:rPr>
            <a:t>Yandal</a:t>
          </a:r>
          <a:r>
            <a:rPr lang="tr-TR" sz="1600" i="1" kern="1200" dirty="0">
              <a:latin typeface="Times New Roman" panose="02020603050405020304" pitchFamily="18" charset="0"/>
              <a:cs typeface="Times New Roman" panose="02020603050405020304" pitchFamily="18" charset="0"/>
            </a:rPr>
            <a:t> Programına başvuracak öğrencinin ERÜ YDYO Rus Dili ve Edebiyatı Hazırlık Programı Yeterlilik (Muafiyet) Sınavlarının I. Aşama ve II. </a:t>
          </a:r>
          <a:r>
            <a:rPr lang="tr-TR" sz="1600" i="1" kern="1200" dirty="0" err="1">
              <a:latin typeface="Times New Roman" panose="02020603050405020304" pitchFamily="18" charset="0"/>
              <a:cs typeface="Times New Roman" panose="02020603050405020304" pitchFamily="18" charset="0"/>
            </a:rPr>
            <a:t>Aşama’sının</a:t>
          </a:r>
          <a:r>
            <a:rPr lang="tr-TR" sz="1600" i="1" kern="1200" dirty="0">
              <a:latin typeface="Times New Roman" panose="02020603050405020304" pitchFamily="18" charset="0"/>
              <a:cs typeface="Times New Roman" panose="02020603050405020304" pitchFamily="18" charset="0"/>
            </a:rPr>
            <a:t> her birinden en az 70 veya sınavın yapıldığı tarihten itibaren üç yıl geçerli olmak şartıyla YDS </a:t>
          </a:r>
          <a:r>
            <a:rPr lang="tr-TR" sz="1600" i="1" kern="1200" dirty="0" err="1">
              <a:latin typeface="Times New Roman" panose="02020603050405020304" pitchFamily="18" charset="0"/>
              <a:cs typeface="Times New Roman" panose="02020603050405020304" pitchFamily="18" charset="0"/>
            </a:rPr>
            <a:t>Rusça’dan</a:t>
          </a:r>
          <a:r>
            <a:rPr lang="tr-TR" sz="1600" i="1" kern="1200" dirty="0">
              <a:latin typeface="Times New Roman" panose="02020603050405020304" pitchFamily="18" charset="0"/>
              <a:cs typeface="Times New Roman" panose="02020603050405020304" pitchFamily="18" charset="0"/>
            </a:rPr>
            <a:t> en az 65/</a:t>
          </a:r>
          <a:r>
            <a:rPr lang="tr-TR" sz="1600" i="1" kern="1200" dirty="0" err="1">
              <a:latin typeface="Times New Roman" panose="02020603050405020304" pitchFamily="18" charset="0"/>
              <a:cs typeface="Times New Roman" panose="02020603050405020304" pitchFamily="18" charset="0"/>
            </a:rPr>
            <a:t>TORFL’dan</a:t>
          </a:r>
          <a:r>
            <a:rPr lang="tr-TR" sz="1600" i="1" kern="1200" dirty="0">
              <a:latin typeface="Times New Roman" panose="02020603050405020304" pitchFamily="18" charset="0"/>
              <a:cs typeface="Times New Roman" panose="02020603050405020304" pitchFamily="18" charset="0"/>
            </a:rPr>
            <a:t> en az 75-83 (Level 3) puan aldığını gösteren belgeyi başvuru arasında sunması gerekmektedir.</a:t>
          </a:r>
          <a:endParaRPr lang="en-US" sz="1600" kern="1200" dirty="0">
            <a:latin typeface="Times New Roman" panose="02020603050405020304" pitchFamily="18" charset="0"/>
            <a:cs typeface="Times New Roman" panose="02020603050405020304" pitchFamily="18" charset="0"/>
          </a:endParaRPr>
        </a:p>
      </dsp:txBody>
      <dsp:txXfrm>
        <a:off x="5992246" y="2789554"/>
        <a:ext cx="4320000" cy="2115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9116-D167-4684-BE49-6B8320825C1A}">
      <dsp:nvSpPr>
        <dsp:cNvPr id="0" name=""/>
        <dsp:cNvSpPr/>
      </dsp:nvSpPr>
      <dsp:spPr>
        <a:xfrm>
          <a:off x="464232" y="0"/>
          <a:ext cx="5577840" cy="557784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1723F-BAED-4125-8BBB-6F9583242516}">
      <dsp:nvSpPr>
        <dsp:cNvPr id="0" name=""/>
        <dsp:cNvSpPr/>
      </dsp:nvSpPr>
      <dsp:spPr>
        <a:xfrm>
          <a:off x="994126" y="529894"/>
          <a:ext cx="2175357" cy="2175357"/>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Öğrencinin Çift Anadal Diploma programından mezun olabilmesi için; </a:t>
          </a:r>
        </a:p>
        <a:p>
          <a:pPr marL="0" lvl="0" indent="0" algn="ctr" defTabSz="711200">
            <a:lnSpc>
              <a:spcPct val="90000"/>
            </a:lnSpc>
            <a:spcBef>
              <a:spcPct val="0"/>
            </a:spcBef>
            <a:spcAft>
              <a:spcPct val="35000"/>
            </a:spcAft>
            <a:buNone/>
          </a:pPr>
          <a:r>
            <a:rPr lang="tr-TR" sz="1600" kern="1200" dirty="0"/>
            <a:t>Birinci Anadalından mezuniyet hakkı elde etmesi gerekir.</a:t>
          </a:r>
          <a:endParaRPr lang="en-US" sz="1600" kern="1200" dirty="0"/>
        </a:p>
      </dsp:txBody>
      <dsp:txXfrm>
        <a:off x="1100318" y="636086"/>
        <a:ext cx="1962973" cy="1962973"/>
      </dsp:txXfrm>
    </dsp:sp>
    <dsp:sp modelId="{C06C0762-BE40-40E2-9FF8-AE5B2F311C66}">
      <dsp:nvSpPr>
        <dsp:cNvPr id="0" name=""/>
        <dsp:cNvSpPr/>
      </dsp:nvSpPr>
      <dsp:spPr>
        <a:xfrm>
          <a:off x="3336819" y="529894"/>
          <a:ext cx="2175357" cy="2175357"/>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Anadal </a:t>
          </a:r>
          <a:r>
            <a:rPr lang="tr-TR" sz="1600" kern="1200" dirty="0" err="1"/>
            <a:t>GANO’su</a:t>
          </a:r>
          <a:r>
            <a:rPr lang="tr-TR" sz="1600" kern="1200" dirty="0"/>
            <a:t> bir defaya mahsus 2.50’a kadar düşebilir.</a:t>
          </a:r>
          <a:endParaRPr lang="en-US" sz="1600" kern="1200" dirty="0"/>
        </a:p>
      </dsp:txBody>
      <dsp:txXfrm>
        <a:off x="3443011" y="636086"/>
        <a:ext cx="1962973" cy="1962973"/>
      </dsp:txXfrm>
    </dsp:sp>
    <dsp:sp modelId="{32643C9C-7C6F-4D6A-95B9-3E21E119974A}">
      <dsp:nvSpPr>
        <dsp:cNvPr id="0" name=""/>
        <dsp:cNvSpPr/>
      </dsp:nvSpPr>
      <dsp:spPr>
        <a:xfrm>
          <a:off x="994126" y="2872587"/>
          <a:ext cx="2175357" cy="2175357"/>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Anadal </a:t>
          </a:r>
          <a:r>
            <a:rPr lang="tr-TR" sz="1600" kern="1200" dirty="0" err="1"/>
            <a:t>GANO’su</a:t>
          </a:r>
          <a:r>
            <a:rPr lang="tr-TR" sz="1600" kern="1200" dirty="0"/>
            <a:t> ikinci kez 2.50’nin altına düşen öğrencinin Çift Anadal Diploma programından kaydı silinir.</a:t>
          </a:r>
          <a:endParaRPr lang="en-US" sz="1600" kern="1200" dirty="0"/>
        </a:p>
      </dsp:txBody>
      <dsp:txXfrm>
        <a:off x="1100318" y="2978779"/>
        <a:ext cx="1962973" cy="1962973"/>
      </dsp:txXfrm>
    </dsp:sp>
    <dsp:sp modelId="{1D320286-D4C7-437B-A15E-E7075EA79CBE}">
      <dsp:nvSpPr>
        <dsp:cNvPr id="0" name=""/>
        <dsp:cNvSpPr/>
      </dsp:nvSpPr>
      <dsp:spPr>
        <a:xfrm>
          <a:off x="3336819" y="2872587"/>
          <a:ext cx="2175357" cy="2175357"/>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Öğrenci öncelikli olarak Anadalından mezuniyet hakkı elde etmeli, ayrıca Çift Anadal Diploma programını en az GANO ≥ 2.00 ile tamamlamalıdır.</a:t>
          </a:r>
          <a:endParaRPr lang="en-US" sz="1600" kern="1200" dirty="0"/>
        </a:p>
      </dsp:txBody>
      <dsp:txXfrm>
        <a:off x="3443011" y="2978779"/>
        <a:ext cx="1962973" cy="19629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28204-96C5-41F4-BB13-86F8226B7308}">
      <dsp:nvSpPr>
        <dsp:cNvPr id="0" name=""/>
        <dsp:cNvSpPr/>
      </dsp:nvSpPr>
      <dsp:spPr>
        <a:xfrm>
          <a:off x="0" y="0"/>
          <a:ext cx="5233891" cy="971316"/>
        </a:xfrm>
        <a:prstGeom prst="roundRect">
          <a:avLst>
            <a:gd name="adj" fmla="val 1000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b="0" i="0" kern="1200" baseline="0" dirty="0"/>
            <a:t>ERCİYES ÜNİVERSİTESİ ÇİFT ANADAL DİPLOMA PROGRAMI ESASLARINA GÖRE «MEZUNİYET» KOŞULLARINI SAĞLAYAN ÇAP ÖĞRENCİSİNİN</a:t>
          </a:r>
          <a:endParaRPr lang="en-US" sz="1500" kern="1200" dirty="0"/>
        </a:p>
      </dsp:txBody>
      <dsp:txXfrm>
        <a:off x="28449" y="28449"/>
        <a:ext cx="4072120" cy="914418"/>
      </dsp:txXfrm>
    </dsp:sp>
    <dsp:sp modelId="{C8B4B7C2-CFEE-4311-88C7-B3D551C81E82}">
      <dsp:nvSpPr>
        <dsp:cNvPr id="0" name=""/>
        <dsp:cNvSpPr/>
      </dsp:nvSpPr>
      <dsp:spPr>
        <a:xfrm>
          <a:off x="390842" y="1106222"/>
          <a:ext cx="5233891" cy="971316"/>
        </a:xfrm>
        <a:prstGeom prst="roundRect">
          <a:avLst>
            <a:gd name="adj" fmla="val 10000"/>
          </a:avLst>
        </a:prstGeom>
        <a:gradFill rotWithShape="0">
          <a:gsLst>
            <a:gs pos="0">
              <a:schemeClr val="accent5">
                <a:hueOff val="2208089"/>
                <a:satOff val="7189"/>
                <a:lumOff val="2500"/>
                <a:alphaOff val="0"/>
                <a:tint val="94000"/>
                <a:satMod val="103000"/>
                <a:lumMod val="102000"/>
              </a:schemeClr>
            </a:gs>
            <a:gs pos="50000">
              <a:schemeClr val="accent5">
                <a:hueOff val="2208089"/>
                <a:satOff val="7189"/>
                <a:lumOff val="2500"/>
                <a:alphaOff val="0"/>
                <a:shade val="100000"/>
                <a:satMod val="110000"/>
                <a:lumMod val="100000"/>
              </a:schemeClr>
            </a:gs>
            <a:gs pos="100000">
              <a:schemeClr val="accent5">
                <a:hueOff val="2208089"/>
                <a:satOff val="7189"/>
                <a:lumOff val="25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Transkriptinde;</a:t>
          </a:r>
          <a:endParaRPr lang="en-US" sz="1500" kern="1200"/>
        </a:p>
      </dsp:txBody>
      <dsp:txXfrm>
        <a:off x="419291" y="1134671"/>
        <a:ext cx="4154795" cy="914418"/>
      </dsp:txXfrm>
    </dsp:sp>
    <dsp:sp modelId="{17683669-477B-48EA-AEAE-8C46297BB38D}">
      <dsp:nvSpPr>
        <dsp:cNvPr id="0" name=""/>
        <dsp:cNvSpPr/>
      </dsp:nvSpPr>
      <dsp:spPr>
        <a:xfrm>
          <a:off x="1152558" y="2221778"/>
          <a:ext cx="5233891" cy="971316"/>
        </a:xfrm>
        <a:prstGeom prst="roundRect">
          <a:avLst>
            <a:gd name="adj" fmla="val 10000"/>
          </a:avLst>
        </a:prstGeom>
        <a:gradFill rotWithShape="0">
          <a:gsLst>
            <a:gs pos="0">
              <a:schemeClr val="accent5">
                <a:hueOff val="4416178"/>
                <a:satOff val="14379"/>
                <a:lumOff val="5000"/>
                <a:alphaOff val="0"/>
                <a:tint val="94000"/>
                <a:satMod val="103000"/>
                <a:lumMod val="102000"/>
              </a:schemeClr>
            </a:gs>
            <a:gs pos="50000">
              <a:schemeClr val="accent5">
                <a:hueOff val="4416178"/>
                <a:satOff val="14379"/>
                <a:lumOff val="5000"/>
                <a:alphaOff val="0"/>
                <a:shade val="100000"/>
                <a:satMod val="110000"/>
                <a:lumMod val="100000"/>
              </a:schemeClr>
            </a:gs>
            <a:gs pos="100000">
              <a:schemeClr val="accent5">
                <a:hueOff val="4416178"/>
                <a:satOff val="14379"/>
                <a:lumOff val="50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Birinci Anadalından Transferi/intibakı yapılan tüm eşdeğer Anadal dersleri yer almalı</a:t>
          </a:r>
          <a:endParaRPr lang="en-US" sz="1500" kern="1200"/>
        </a:p>
      </dsp:txBody>
      <dsp:txXfrm>
        <a:off x="1181007" y="2250227"/>
        <a:ext cx="4154795" cy="914418"/>
      </dsp:txXfrm>
    </dsp:sp>
    <dsp:sp modelId="{1D4B8EFB-54AA-446E-872C-2F379B4D23BF}">
      <dsp:nvSpPr>
        <dsp:cNvPr id="0" name=""/>
        <dsp:cNvSpPr/>
      </dsp:nvSpPr>
      <dsp:spPr>
        <a:xfrm>
          <a:off x="1172527" y="3318666"/>
          <a:ext cx="5233891" cy="971316"/>
        </a:xfrm>
        <a:prstGeom prst="roundRect">
          <a:avLst>
            <a:gd name="adj" fmla="val 10000"/>
          </a:avLst>
        </a:prstGeom>
        <a:gradFill rotWithShape="0">
          <a:gsLst>
            <a:gs pos="0">
              <a:schemeClr val="accent5">
                <a:hueOff val="6624266"/>
                <a:satOff val="21568"/>
                <a:lumOff val="7500"/>
                <a:alphaOff val="0"/>
                <a:tint val="94000"/>
                <a:satMod val="103000"/>
                <a:lumMod val="102000"/>
              </a:schemeClr>
            </a:gs>
            <a:gs pos="50000">
              <a:schemeClr val="accent5">
                <a:hueOff val="6624266"/>
                <a:satOff val="21568"/>
                <a:lumOff val="7500"/>
                <a:alphaOff val="0"/>
                <a:shade val="100000"/>
                <a:satMod val="110000"/>
                <a:lumMod val="100000"/>
              </a:schemeClr>
            </a:gs>
            <a:gs pos="100000">
              <a:schemeClr val="accent5">
                <a:hueOff val="6624266"/>
                <a:satOff val="21568"/>
                <a:lumOff val="75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ÇAP’da verilen tüm farklı dersleri yer almalı </a:t>
          </a:r>
          <a:endParaRPr lang="en-US" sz="1500" kern="1200"/>
        </a:p>
      </dsp:txBody>
      <dsp:txXfrm>
        <a:off x="1200976" y="3347115"/>
        <a:ext cx="4154795" cy="914418"/>
      </dsp:txXfrm>
    </dsp:sp>
    <dsp:sp modelId="{2DD7D49B-77E9-423B-AAE8-50AF53569F05}">
      <dsp:nvSpPr>
        <dsp:cNvPr id="0" name=""/>
        <dsp:cNvSpPr/>
      </dsp:nvSpPr>
      <dsp:spPr>
        <a:xfrm>
          <a:off x="1208826" y="4415553"/>
          <a:ext cx="5233891" cy="971316"/>
        </a:xfrm>
        <a:prstGeom prst="roundRect">
          <a:avLst>
            <a:gd name="adj" fmla="val 10000"/>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dirty="0"/>
            <a:t>Toplamda 240 AKTS  tamamlanmalıdır.</a:t>
          </a:r>
          <a:endParaRPr lang="en-US" sz="1500" kern="1200" dirty="0"/>
        </a:p>
      </dsp:txBody>
      <dsp:txXfrm>
        <a:off x="1237275" y="4444002"/>
        <a:ext cx="4154795" cy="914418"/>
      </dsp:txXfrm>
    </dsp:sp>
    <dsp:sp modelId="{2CC93F50-C386-4BE8-8853-073408EE9F2D}">
      <dsp:nvSpPr>
        <dsp:cNvPr id="0" name=""/>
        <dsp:cNvSpPr/>
      </dsp:nvSpPr>
      <dsp:spPr>
        <a:xfrm>
          <a:off x="4602535" y="709600"/>
          <a:ext cx="631355" cy="63135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744590" y="709600"/>
        <a:ext cx="347245" cy="475095"/>
      </dsp:txXfrm>
    </dsp:sp>
    <dsp:sp modelId="{75749339-15CC-4C6F-97EC-1037555ED71D}">
      <dsp:nvSpPr>
        <dsp:cNvPr id="0" name=""/>
        <dsp:cNvSpPr/>
      </dsp:nvSpPr>
      <dsp:spPr>
        <a:xfrm>
          <a:off x="4993378" y="1815822"/>
          <a:ext cx="631355" cy="631355"/>
        </a:xfrm>
        <a:prstGeom prst="downArrow">
          <a:avLst>
            <a:gd name="adj1" fmla="val 55000"/>
            <a:gd name="adj2" fmla="val 45000"/>
          </a:avLst>
        </a:prstGeom>
        <a:solidFill>
          <a:schemeClr val="accent5">
            <a:tint val="40000"/>
            <a:alpha val="90000"/>
            <a:hueOff val="2926864"/>
            <a:satOff val="9822"/>
            <a:lumOff val="1005"/>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135433" y="1815822"/>
        <a:ext cx="347245" cy="475095"/>
      </dsp:txXfrm>
    </dsp:sp>
    <dsp:sp modelId="{32DDE684-4AE7-4BAA-BFCD-44B88641E14A}">
      <dsp:nvSpPr>
        <dsp:cNvPr id="0" name=""/>
        <dsp:cNvSpPr/>
      </dsp:nvSpPr>
      <dsp:spPr>
        <a:xfrm>
          <a:off x="5384220" y="2905856"/>
          <a:ext cx="631355" cy="631355"/>
        </a:xfrm>
        <a:prstGeom prst="downArrow">
          <a:avLst>
            <a:gd name="adj1" fmla="val 55000"/>
            <a:gd name="adj2" fmla="val 45000"/>
          </a:avLst>
        </a:prstGeom>
        <a:solidFill>
          <a:schemeClr val="accent5">
            <a:tint val="40000"/>
            <a:alpha val="90000"/>
            <a:hueOff val="5853729"/>
            <a:satOff val="19645"/>
            <a:lumOff val="2009"/>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526275" y="2905856"/>
        <a:ext cx="347245" cy="475095"/>
      </dsp:txXfrm>
    </dsp:sp>
    <dsp:sp modelId="{4E0CDB00-BE94-4D3A-BFA9-31EF761BC796}">
      <dsp:nvSpPr>
        <dsp:cNvPr id="0" name=""/>
        <dsp:cNvSpPr/>
      </dsp:nvSpPr>
      <dsp:spPr>
        <a:xfrm>
          <a:off x="5775063" y="4022870"/>
          <a:ext cx="631355" cy="631355"/>
        </a:xfrm>
        <a:prstGeom prst="downArrow">
          <a:avLst>
            <a:gd name="adj1" fmla="val 55000"/>
            <a:gd name="adj2" fmla="val 45000"/>
          </a:avLst>
        </a:prstGeom>
        <a:solidFill>
          <a:schemeClr val="accent5">
            <a:tint val="40000"/>
            <a:alpha val="90000"/>
            <a:hueOff val="8780593"/>
            <a:satOff val="29467"/>
            <a:lumOff val="3014"/>
            <a:alphaOff val="0"/>
          </a:schemeClr>
        </a:solidFill>
        <a:ln w="6350" cap="flat" cmpd="sng" algn="in">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917118" y="4022870"/>
        <a:ext cx="347245" cy="4750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A223-B00D-4FC2-BFE7-BC1AD727F361}">
      <dsp:nvSpPr>
        <dsp:cNvPr id="0" name=""/>
        <dsp:cNvSpPr/>
      </dsp:nvSpPr>
      <dsp:spPr>
        <a:xfrm>
          <a:off x="161778" y="0"/>
          <a:ext cx="5428792" cy="1067228"/>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tr-TR" sz="1400" kern="1200" dirty="0"/>
            <a:t>Fakültemiz dışından başvuru yapan öğrenciler, anadal lisans programının ÜÇÜNCÜ veya BEŞİNCİ yarıyılının başında, evrak teslimi yaparak başvururlar.</a:t>
          </a:r>
          <a:endParaRPr lang="en-US" sz="1400" kern="1200" dirty="0"/>
        </a:p>
        <a:p>
          <a:pPr marL="0" lvl="0" algn="l" defTabSz="622300">
            <a:lnSpc>
              <a:spcPct val="90000"/>
            </a:lnSpc>
            <a:spcBef>
              <a:spcPct val="0"/>
            </a:spcBef>
            <a:spcAft>
              <a:spcPct val="35000"/>
            </a:spcAft>
            <a:buNone/>
          </a:pPr>
          <a:endParaRPr lang="en-US" sz="1400" kern="1200" dirty="0"/>
        </a:p>
      </dsp:txBody>
      <dsp:txXfrm>
        <a:off x="193036" y="31258"/>
        <a:ext cx="4152304" cy="1004712"/>
      </dsp:txXfrm>
    </dsp:sp>
    <dsp:sp modelId="{16E08DB8-2A9A-4A68-9031-3752A1520057}">
      <dsp:nvSpPr>
        <dsp:cNvPr id="0" name=""/>
        <dsp:cNvSpPr/>
      </dsp:nvSpPr>
      <dsp:spPr>
        <a:xfrm>
          <a:off x="405396" y="1215454"/>
          <a:ext cx="5428792" cy="1067228"/>
        </a:xfrm>
        <a:prstGeom prst="roundRect">
          <a:avLst>
            <a:gd name="adj" fmla="val 10000"/>
          </a:avLst>
        </a:prstGeom>
        <a:solidFill>
          <a:schemeClr val="accent2">
            <a:hueOff val="-41413"/>
            <a:satOff val="-13584"/>
            <a:lumOff val="-495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a:t>Aşağıdaki başvuru kriterlerine göre sonuçlar Çift Anadal-Yan Dal Komisyonu tarafından değerlendirilir:</a:t>
          </a:r>
          <a:endParaRPr lang="en-US" sz="1400" kern="1200" dirty="0"/>
        </a:p>
      </dsp:txBody>
      <dsp:txXfrm>
        <a:off x="436654" y="1246712"/>
        <a:ext cx="4267181" cy="1004712"/>
      </dsp:txXfrm>
    </dsp:sp>
    <dsp:sp modelId="{DF50423C-5C23-471F-974A-CEB2F5DBF120}">
      <dsp:nvSpPr>
        <dsp:cNvPr id="0" name=""/>
        <dsp:cNvSpPr/>
      </dsp:nvSpPr>
      <dsp:spPr>
        <a:xfrm>
          <a:off x="1180548" y="2440236"/>
          <a:ext cx="5428792" cy="1067228"/>
        </a:xfrm>
        <a:prstGeom prst="roundRect">
          <a:avLst>
            <a:gd name="adj" fmla="val 10000"/>
          </a:avLst>
        </a:prstGeom>
        <a:solidFill>
          <a:schemeClr val="accent2">
            <a:hueOff val="-82827"/>
            <a:satOff val="-27168"/>
            <a:lumOff val="-990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dirty="0" err="1"/>
            <a:t>Anadal’ındaki</a:t>
          </a:r>
          <a:r>
            <a:rPr lang="tr-TR" sz="1400" kern="1200" dirty="0"/>
            <a:t> tüm derslerini başarmış olmak</a:t>
          </a:r>
          <a:endParaRPr lang="en-US" sz="1400" kern="1200" dirty="0"/>
        </a:p>
      </dsp:txBody>
      <dsp:txXfrm>
        <a:off x="1211806" y="2471494"/>
        <a:ext cx="4267181" cy="1004712"/>
      </dsp:txXfrm>
    </dsp:sp>
    <dsp:sp modelId="{F224E220-944E-4844-9568-529844D95FB3}">
      <dsp:nvSpPr>
        <dsp:cNvPr id="0" name=""/>
        <dsp:cNvSpPr/>
      </dsp:nvSpPr>
      <dsp:spPr>
        <a:xfrm>
          <a:off x="1216190" y="3646363"/>
          <a:ext cx="5428792" cy="1067228"/>
        </a:xfrm>
        <a:prstGeom prst="roundRect">
          <a:avLst>
            <a:gd name="adj" fmla="val 10000"/>
          </a:avLst>
        </a:prstGeom>
        <a:solidFill>
          <a:schemeClr val="accent2">
            <a:hueOff val="-124240"/>
            <a:satOff val="-40751"/>
            <a:lumOff val="-1485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GANO ≥ 2.50</a:t>
          </a:r>
          <a:endParaRPr lang="en-US" sz="1400" kern="1200"/>
        </a:p>
      </dsp:txBody>
      <dsp:txXfrm>
        <a:off x="1247448" y="3677621"/>
        <a:ext cx="4267181" cy="1004712"/>
      </dsp:txXfrm>
    </dsp:sp>
    <dsp:sp modelId="{97230145-987D-4901-AFAF-C1D59CC8F9E3}">
      <dsp:nvSpPr>
        <dsp:cNvPr id="0" name=""/>
        <dsp:cNvSpPr/>
      </dsp:nvSpPr>
      <dsp:spPr>
        <a:xfrm>
          <a:off x="1307911" y="4833824"/>
          <a:ext cx="5428792" cy="1067228"/>
        </a:xfrm>
        <a:prstGeom prst="roundRect">
          <a:avLst>
            <a:gd name="adj" fmla="val 10000"/>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kern="1200"/>
            <a:t>Disiplin cezası almamış olmak </a:t>
          </a:r>
          <a:endParaRPr lang="en-US" sz="1400" kern="1200"/>
        </a:p>
      </dsp:txBody>
      <dsp:txXfrm>
        <a:off x="1339169" y="4865082"/>
        <a:ext cx="4267181" cy="1004712"/>
      </dsp:txXfrm>
    </dsp:sp>
    <dsp:sp modelId="{5884A619-2DC4-42CA-9879-9BEAB8DA5BD3}">
      <dsp:nvSpPr>
        <dsp:cNvPr id="0" name=""/>
        <dsp:cNvSpPr/>
      </dsp:nvSpPr>
      <dsp:spPr>
        <a:xfrm>
          <a:off x="4735094" y="779669"/>
          <a:ext cx="693698" cy="693698"/>
        </a:xfrm>
        <a:prstGeom prst="downArrow">
          <a:avLst>
            <a:gd name="adj1" fmla="val 55000"/>
            <a:gd name="adj2" fmla="val 45000"/>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891176" y="779669"/>
        <a:ext cx="381534" cy="522008"/>
      </dsp:txXfrm>
    </dsp:sp>
    <dsp:sp modelId="{0DE81F6D-BB19-4710-98E3-99E8AF209D1D}">
      <dsp:nvSpPr>
        <dsp:cNvPr id="0" name=""/>
        <dsp:cNvSpPr/>
      </dsp:nvSpPr>
      <dsp:spPr>
        <a:xfrm>
          <a:off x="5140491" y="1995123"/>
          <a:ext cx="693698" cy="693698"/>
        </a:xfrm>
        <a:prstGeom prst="downArrow">
          <a:avLst>
            <a:gd name="adj1" fmla="val 55000"/>
            <a:gd name="adj2" fmla="val 45000"/>
          </a:avLst>
        </a:prstGeom>
        <a:solidFill>
          <a:schemeClr val="accent2">
            <a:tint val="40000"/>
            <a:alpha val="90000"/>
            <a:hueOff val="-11941"/>
            <a:satOff val="-18222"/>
            <a:lumOff val="-1882"/>
            <a:alphaOff val="0"/>
          </a:schemeClr>
        </a:solidFill>
        <a:ln w="34925" cap="flat" cmpd="sng" algn="in">
          <a:solidFill>
            <a:schemeClr val="accent2">
              <a:tint val="40000"/>
              <a:alpha val="90000"/>
              <a:hueOff val="-11941"/>
              <a:satOff val="-18222"/>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296573" y="1995123"/>
        <a:ext cx="381534" cy="522008"/>
      </dsp:txXfrm>
    </dsp:sp>
    <dsp:sp modelId="{CB56AF02-BBE5-4D67-BA50-A4E72B9FAF0F}">
      <dsp:nvSpPr>
        <dsp:cNvPr id="0" name=""/>
        <dsp:cNvSpPr/>
      </dsp:nvSpPr>
      <dsp:spPr>
        <a:xfrm>
          <a:off x="5545887" y="3192791"/>
          <a:ext cx="693698" cy="693698"/>
        </a:xfrm>
        <a:prstGeom prst="downArrow">
          <a:avLst>
            <a:gd name="adj1" fmla="val 55000"/>
            <a:gd name="adj2" fmla="val 45000"/>
          </a:avLst>
        </a:prstGeom>
        <a:solidFill>
          <a:schemeClr val="accent2">
            <a:tint val="40000"/>
            <a:alpha val="90000"/>
            <a:hueOff val="-23882"/>
            <a:satOff val="-36445"/>
            <a:lumOff val="-3764"/>
            <a:alphaOff val="0"/>
          </a:schemeClr>
        </a:solidFill>
        <a:ln w="34925" cap="flat" cmpd="sng" algn="in">
          <a:solidFill>
            <a:schemeClr val="accent2">
              <a:tint val="40000"/>
              <a:alpha val="90000"/>
              <a:hueOff val="-23882"/>
              <a:satOff val="-36445"/>
              <a:lumOff val="-37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5701969" y="3192791"/>
        <a:ext cx="381534" cy="522008"/>
      </dsp:txXfrm>
    </dsp:sp>
    <dsp:sp modelId="{7801DFF6-7D7B-4165-91BC-7BE1DDF021E1}">
      <dsp:nvSpPr>
        <dsp:cNvPr id="0" name=""/>
        <dsp:cNvSpPr/>
      </dsp:nvSpPr>
      <dsp:spPr>
        <a:xfrm>
          <a:off x="5951284" y="4420103"/>
          <a:ext cx="693698" cy="693698"/>
        </a:xfrm>
        <a:prstGeom prst="downArrow">
          <a:avLst>
            <a:gd name="adj1" fmla="val 55000"/>
            <a:gd name="adj2" fmla="val 45000"/>
          </a:avLst>
        </a:prstGeom>
        <a:solidFill>
          <a:schemeClr val="accent2">
            <a:tint val="40000"/>
            <a:alpha val="90000"/>
            <a:hueOff val="-35823"/>
            <a:satOff val="-54667"/>
            <a:lumOff val="-5646"/>
            <a:alphaOff val="0"/>
          </a:schemeClr>
        </a:solidFill>
        <a:ln w="34925" cap="flat" cmpd="sng" algn="in">
          <a:solidFill>
            <a:schemeClr val="accent2">
              <a:tint val="40000"/>
              <a:alpha val="90000"/>
              <a:hueOff val="-35823"/>
              <a:satOff val="-54667"/>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107366" y="4420103"/>
        <a:ext cx="381534" cy="5220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653EFA6-6A55-4CA9-B805-A75754352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tr-TR" sz="1200"/>
            </a:lvl1pPr>
          </a:lstStyle>
          <a:p>
            <a:pPr rtl="0"/>
            <a:endParaRPr lang="tr-TR"/>
          </a:p>
        </p:txBody>
      </p:sp>
      <p:sp>
        <p:nvSpPr>
          <p:cNvPr id="3" name="Tarih Yer Tutucusu 2">
            <a:extLst>
              <a:ext uri="{FF2B5EF4-FFF2-40B4-BE49-F238E27FC236}">
                <a16:creationId xmlns:a16="http://schemas.microsoft.com/office/drawing/2014/main" id="{61918C2B-8E57-4A3D-8044-C66EEB3FB6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tr-TR" sz="1200"/>
            </a:lvl1pPr>
          </a:lstStyle>
          <a:p>
            <a:pPr rtl="0"/>
            <a:fld id="{5B15A8B6-CBAC-4796-85A9-96776422DEC8}" type="datetime1">
              <a:rPr lang="tr-TR" smtClean="0"/>
              <a:t>21.05.2024</a:t>
            </a:fld>
            <a:endParaRPr lang="tr-TR"/>
          </a:p>
        </p:txBody>
      </p:sp>
      <p:sp>
        <p:nvSpPr>
          <p:cNvPr id="4" name="Alt Bilgi Yer Tutucusu 3">
            <a:extLst>
              <a:ext uri="{FF2B5EF4-FFF2-40B4-BE49-F238E27FC236}">
                <a16:creationId xmlns:a16="http://schemas.microsoft.com/office/drawing/2014/main" id="{0E08F39D-223D-417A-B921-7390171FB3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tr-TR" sz="1200"/>
            </a:lvl1pPr>
          </a:lstStyle>
          <a:p>
            <a:pPr rtl="0"/>
            <a:endParaRPr lang="tr-TR"/>
          </a:p>
        </p:txBody>
      </p:sp>
      <p:sp>
        <p:nvSpPr>
          <p:cNvPr id="5" name="Slayt Numarası Yer Tutucusu 4">
            <a:extLst>
              <a:ext uri="{FF2B5EF4-FFF2-40B4-BE49-F238E27FC236}">
                <a16:creationId xmlns:a16="http://schemas.microsoft.com/office/drawing/2014/main" id="{E9B25FA5-6284-42C9-A45F-6E32B26FC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tr-TR" sz="1200"/>
            </a:lvl1pPr>
          </a:lstStyle>
          <a:p>
            <a:pPr rtl="0"/>
            <a:fld id="{D77777AE-A626-4F47-81EF-9ADAA35286E7}" type="slidenum">
              <a:rPr lang="tr-TR" smtClean="0"/>
              <a:t>‹#›</a:t>
            </a:fld>
            <a:endParaRPr lang="tr-TR"/>
          </a:p>
        </p:txBody>
      </p:sp>
    </p:spTree>
    <p:extLst>
      <p:ext uri="{BB962C8B-B14F-4D97-AF65-F5344CB8AC3E}">
        <p14:creationId xmlns:p14="http://schemas.microsoft.com/office/powerpoint/2010/main" val="1907514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tr-T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tr-TR" sz="1200"/>
            </a:lvl1pPr>
          </a:lstStyle>
          <a:p>
            <a:pPr rtl="0"/>
            <a:fld id="{FB728622-C392-42AD-B018-FC298F3F3C6D}" type="datetime1">
              <a:rPr lang="tr-TR" smtClean="0"/>
              <a:t>21.05.2024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tr-TR"/>
            </a:defPP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tr-TR"/>
            </a:def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tr-T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tr-TR" sz="1200"/>
            </a:lvl1pPr>
          </a:lstStyle>
          <a:p>
            <a:pPr rtl="0"/>
            <a:fld id="{E1449098-A5DD-8745-9BDA-7818ECA22896}" type="slidenum">
              <a:rPr lang="tr-TR" smtClean="0"/>
              <a:t>‹#›</a:t>
            </a:fld>
            <a:endParaRPr lang="tr-TR"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a:t>
            </a:fld>
            <a:endParaRPr lang="tr-TR" dirty="0"/>
          </a:p>
        </p:txBody>
      </p:sp>
    </p:spTree>
    <p:extLst>
      <p:ext uri="{BB962C8B-B14F-4D97-AF65-F5344CB8AC3E}">
        <p14:creationId xmlns:p14="http://schemas.microsoft.com/office/powerpoint/2010/main" val="286922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11</a:t>
            </a:fld>
            <a:endParaRPr lang="tr-TR" dirty="0"/>
          </a:p>
        </p:txBody>
      </p:sp>
    </p:spTree>
    <p:extLst>
      <p:ext uri="{BB962C8B-B14F-4D97-AF65-F5344CB8AC3E}">
        <p14:creationId xmlns:p14="http://schemas.microsoft.com/office/powerpoint/2010/main" val="196842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12</a:t>
            </a:fld>
            <a:endParaRPr lang="tr-TR" dirty="0"/>
          </a:p>
        </p:txBody>
      </p:sp>
    </p:spTree>
    <p:extLst>
      <p:ext uri="{BB962C8B-B14F-4D97-AF65-F5344CB8AC3E}">
        <p14:creationId xmlns:p14="http://schemas.microsoft.com/office/powerpoint/2010/main" val="2042377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19</a:t>
            </a:fld>
            <a:endParaRPr lang="tr-TR" dirty="0"/>
          </a:p>
        </p:txBody>
      </p:sp>
    </p:spTree>
    <p:extLst>
      <p:ext uri="{BB962C8B-B14F-4D97-AF65-F5344CB8AC3E}">
        <p14:creationId xmlns:p14="http://schemas.microsoft.com/office/powerpoint/2010/main" val="164622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2</a:t>
            </a:fld>
            <a:endParaRPr lang="tr-TR" dirty="0"/>
          </a:p>
        </p:txBody>
      </p:sp>
    </p:spTree>
    <p:extLst>
      <p:ext uri="{BB962C8B-B14F-4D97-AF65-F5344CB8AC3E}">
        <p14:creationId xmlns:p14="http://schemas.microsoft.com/office/powerpoint/2010/main" val="282411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3</a:t>
            </a:fld>
            <a:endParaRPr lang="tr-TR" dirty="0"/>
          </a:p>
        </p:txBody>
      </p:sp>
    </p:spTree>
    <p:extLst>
      <p:ext uri="{BB962C8B-B14F-4D97-AF65-F5344CB8AC3E}">
        <p14:creationId xmlns:p14="http://schemas.microsoft.com/office/powerpoint/2010/main" val="250174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4</a:t>
            </a:fld>
            <a:endParaRPr lang="tr-TR" dirty="0"/>
          </a:p>
        </p:txBody>
      </p:sp>
    </p:spTree>
    <p:extLst>
      <p:ext uri="{BB962C8B-B14F-4D97-AF65-F5344CB8AC3E}">
        <p14:creationId xmlns:p14="http://schemas.microsoft.com/office/powerpoint/2010/main" val="154510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5</a:t>
            </a:fld>
            <a:endParaRPr lang="tr-TR" dirty="0"/>
          </a:p>
        </p:txBody>
      </p:sp>
    </p:spTree>
    <p:extLst>
      <p:ext uri="{BB962C8B-B14F-4D97-AF65-F5344CB8AC3E}">
        <p14:creationId xmlns:p14="http://schemas.microsoft.com/office/powerpoint/2010/main" val="201377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6</a:t>
            </a:fld>
            <a:endParaRPr lang="tr-TR" dirty="0"/>
          </a:p>
        </p:txBody>
      </p:sp>
    </p:spTree>
    <p:extLst>
      <p:ext uri="{BB962C8B-B14F-4D97-AF65-F5344CB8AC3E}">
        <p14:creationId xmlns:p14="http://schemas.microsoft.com/office/powerpoint/2010/main" val="391434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8</a:t>
            </a:fld>
            <a:endParaRPr lang="tr-TR" dirty="0"/>
          </a:p>
        </p:txBody>
      </p:sp>
    </p:spTree>
    <p:extLst>
      <p:ext uri="{BB962C8B-B14F-4D97-AF65-F5344CB8AC3E}">
        <p14:creationId xmlns:p14="http://schemas.microsoft.com/office/powerpoint/2010/main" val="382883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9</a:t>
            </a:fld>
            <a:endParaRPr lang="tr-TR" dirty="0"/>
          </a:p>
        </p:txBody>
      </p:sp>
    </p:spTree>
    <p:extLst>
      <p:ext uri="{BB962C8B-B14F-4D97-AF65-F5344CB8AC3E}">
        <p14:creationId xmlns:p14="http://schemas.microsoft.com/office/powerpoint/2010/main" val="294020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E1449098-A5DD-8745-9BDA-7818ECA22896}" type="slidenum">
              <a:rPr lang="tr-TR" smtClean="0"/>
              <a:t>10</a:t>
            </a:fld>
            <a:endParaRPr lang="tr-TR" dirty="0"/>
          </a:p>
        </p:txBody>
      </p:sp>
    </p:spTree>
    <p:extLst>
      <p:ext uri="{BB962C8B-B14F-4D97-AF65-F5344CB8AC3E}">
        <p14:creationId xmlns:p14="http://schemas.microsoft.com/office/powerpoint/2010/main" val="316342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AAD347D-5ACD-4C99-B74B-A9C85AD731AF}" type="datetimeFigureOut">
              <a:rPr lang="en-US" smtClean="0"/>
              <a:t>5/21/2024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rtl="0"/>
            <a:r>
              <a:rPr lang="tr-TR"/>
              <a:t>CONTOSO HERKES</a:t>
            </a:r>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rtl="0"/>
            <a:fld id="{5D9ACC8A-FA13-47DD-9722-0749C5E70D5A}" type="slidenum">
              <a:rPr lang="tr-TR" smtClean="0"/>
              <a:pPr/>
              <a:t>‹#›</a:t>
            </a:fld>
            <a:endParaRPr lang="tr-T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40195425"/>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5/21/2024</a:t>
            </a:fld>
            <a:endParaRPr lang="en-US" dirty="0"/>
          </a:p>
        </p:txBody>
      </p:sp>
      <p:sp>
        <p:nvSpPr>
          <p:cNvPr id="5" name="Footer Placeholder 4"/>
          <p:cNvSpPr>
            <a:spLocks noGrp="1"/>
          </p:cNvSpPr>
          <p:nvPr>
            <p:ph type="ftr" sz="quarter" idx="11"/>
          </p:nvPr>
        </p:nvSpPr>
        <p:spPr/>
        <p:txBody>
          <a:bodyPr/>
          <a:lstStyle/>
          <a:p>
            <a:pPr rtl="0"/>
            <a:r>
              <a:rPr lang="tr-TR"/>
              <a:t>CONTOSO HERKES</a:t>
            </a:r>
            <a:endParaRPr lang="tr-TR" dirty="0"/>
          </a:p>
        </p:txBody>
      </p:sp>
      <p:sp>
        <p:nvSpPr>
          <p:cNvPr id="6" name="Slide Number Placeholder 5"/>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413477163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5/21/2024</a:t>
            </a:fld>
            <a:endParaRPr lang="en-US" dirty="0"/>
          </a:p>
        </p:txBody>
      </p:sp>
      <p:sp>
        <p:nvSpPr>
          <p:cNvPr id="5" name="Footer Placeholder 4"/>
          <p:cNvSpPr>
            <a:spLocks noGrp="1"/>
          </p:cNvSpPr>
          <p:nvPr>
            <p:ph type="ftr" sz="quarter" idx="11"/>
          </p:nvPr>
        </p:nvSpPr>
        <p:spPr/>
        <p:txBody>
          <a:bodyPr/>
          <a:lstStyle/>
          <a:p>
            <a:pPr rtl="0"/>
            <a:r>
              <a:rPr lang="tr-TR"/>
              <a:t>CONTOSO HERKES</a:t>
            </a:r>
            <a:endParaRPr lang="tr-TR" dirty="0"/>
          </a:p>
        </p:txBody>
      </p:sp>
      <p:sp>
        <p:nvSpPr>
          <p:cNvPr id="6" name="Slide Number Placeholder 5"/>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11300470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stStyle>
          <a:p>
            <a:pPr algn="ctr" rtl="0"/>
            <a:endParaRPr lang="tr-TR" dirty="0"/>
          </a:p>
        </p:txBody>
      </p:sp>
      <p:sp>
        <p:nvSpPr>
          <p:cNvPr id="6" name="Serbest 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2" name="Başlık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rtlCol="0">
            <a:noAutofit/>
          </a:bodyPr>
          <a:lstStyle>
            <a:lvl1pPr>
              <a:spcBef>
                <a:spcPts val="1000"/>
              </a:spcBef>
              <a:spcAft>
                <a:spcPts val="1200"/>
              </a:spcAft>
              <a:defRPr lang="tr-TR" sz="5000" b="1" cap="all" spc="300" baseline="0">
                <a:solidFill>
                  <a:schemeClr val="bg1"/>
                </a:solidFill>
                <a:latin typeface="+mj-lt"/>
              </a:defRPr>
            </a:lvl1pPr>
          </a:lstStyle>
          <a:p>
            <a:pPr rtl="0"/>
            <a:r>
              <a:rPr lang="tr-TR"/>
              <a:t>Asıl başlık stilini düzenlemek için tıklayın</a:t>
            </a:r>
          </a:p>
        </p:txBody>
      </p:sp>
      <p:sp>
        <p:nvSpPr>
          <p:cNvPr id="130" name="Serbest Biçim: Şekil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28" name="Serbest Biçim: Şekil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31" name="Serbest 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33" name="Metin Yer Tutucusu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rtlCol="0">
            <a:noAutofit/>
          </a:bodyPr>
          <a:lstStyle>
            <a:lvl1pPr>
              <a:defRPr lang="tr-TR" sz="2400" b="0" spc="0" baseline="0">
                <a:solidFill>
                  <a:schemeClr val="bg1"/>
                </a:solidFill>
                <a:latin typeface="+mn-lt"/>
              </a:defRPr>
            </a:lvl1pPr>
            <a:lvl2pPr>
              <a:defRPr lang="tr-TR" sz="2400" b="0">
                <a:solidFill>
                  <a:schemeClr val="bg1"/>
                </a:solidFill>
                <a:latin typeface="+mn-lt"/>
              </a:defRPr>
            </a:lvl2pPr>
            <a:lvl3pPr>
              <a:defRPr lang="tr-TR" sz="2400" b="0">
                <a:solidFill>
                  <a:schemeClr val="bg1"/>
                </a:solidFill>
                <a:latin typeface="+mn-lt"/>
              </a:defRPr>
            </a:lvl3pPr>
            <a:lvl4pPr>
              <a:defRPr lang="tr-TR" sz="2400" b="0">
                <a:solidFill>
                  <a:schemeClr val="bg1"/>
                </a:solidFill>
                <a:latin typeface="+mn-lt"/>
              </a:defRPr>
            </a:lvl4pPr>
            <a:lvl5pPr>
              <a:defRPr lang="tr-TR" sz="2400" b="0">
                <a:solidFill>
                  <a:schemeClr val="bg1"/>
                </a:solidFill>
                <a:latin typeface="+mn-lt"/>
              </a:defRPr>
            </a:lvl5pPr>
          </a:lstStyle>
          <a:p>
            <a:pPr lvl="0" rtl="0"/>
            <a:r>
              <a:rPr lang="tr-TR"/>
              <a:t>Asıl metin stillerini düzenlemek için tıklayın</a:t>
            </a:r>
          </a:p>
        </p:txBody>
      </p:sp>
    </p:spTree>
    <p:extLst>
      <p:ext uri="{BB962C8B-B14F-4D97-AF65-F5344CB8AC3E}">
        <p14:creationId xmlns:p14="http://schemas.microsoft.com/office/powerpoint/2010/main" val="210077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onuşmacı Giriş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rtlCol="0">
            <a:normAutofit/>
          </a:bodyPr>
          <a:lstStyle>
            <a:lvl1pPr>
              <a:lnSpc>
                <a:spcPct val="85000"/>
              </a:lnSpc>
              <a:defRPr lang="tr-TR" sz="3800" baseline="0">
                <a:solidFill>
                  <a:schemeClr val="bg1"/>
                </a:solidFill>
              </a:defRPr>
            </a:lvl1pPr>
          </a:lstStyle>
          <a:p>
            <a:pPr rtl="0"/>
            <a:r>
              <a:rPr lang="tr-TR"/>
              <a:t>Asıl başlık stilini düzenlemek için tıklayın</a:t>
            </a:r>
          </a:p>
        </p:txBody>
      </p:sp>
      <p:sp>
        <p:nvSpPr>
          <p:cNvPr id="7" name="Metin Yer Tutucusu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rtlCol="0" anchor="b">
            <a:noAutofit/>
          </a:bodyPr>
          <a:lstStyle>
            <a:lvl1pPr>
              <a:lnSpc>
                <a:spcPct val="85000"/>
              </a:lnSpc>
              <a:defRPr lang="tr-TR" sz="1400" b="1" cap="all" baseline="0">
                <a:solidFill>
                  <a:schemeClr val="bg1"/>
                </a:solidFill>
              </a:defRPr>
            </a:lvl1pPr>
          </a:lstStyle>
          <a:p>
            <a:pPr lvl="0" rtl="0"/>
            <a:r>
              <a:rPr lang="tr-TR"/>
              <a:t>Asıl metin stillerini düzenlemek için tıklayın</a:t>
            </a:r>
          </a:p>
        </p:txBody>
      </p:sp>
      <p:sp>
        <p:nvSpPr>
          <p:cNvPr id="8" name="Metin Yer Tutucusu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rtlCol="0" anchor="b">
            <a:normAutofit/>
          </a:bodyPr>
          <a:lstStyle>
            <a:lvl1pPr>
              <a:lnSpc>
                <a:spcPct val="85000"/>
              </a:lnSpc>
              <a:defRPr lang="tr-TR" sz="1400" b="0" i="0" cap="none" baseline="0">
                <a:solidFill>
                  <a:schemeClr val="bg1"/>
                </a:solidFill>
              </a:defRPr>
            </a:lvl1pPr>
          </a:lstStyle>
          <a:p>
            <a:pPr lvl="0" rtl="0"/>
            <a:r>
              <a:rPr lang="tr-TR"/>
              <a:t>Asıl metin stillerini düzenlemek için tıklayın</a:t>
            </a:r>
          </a:p>
        </p:txBody>
      </p:sp>
      <p:pic>
        <p:nvPicPr>
          <p:cNvPr id="9" name="Grafik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59995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ündem">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stStyle>
          <a:p>
            <a:pPr algn="ctr" rtl="0"/>
            <a:endParaRPr lang="tr-TR" dirty="0"/>
          </a:p>
        </p:txBody>
      </p:sp>
      <p:pic>
        <p:nvPicPr>
          <p:cNvPr id="6" name="Grafik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Başlık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rtlCol="0"/>
          <a:lstStyle>
            <a:lvl1pPr>
              <a:lnSpc>
                <a:spcPct val="85000"/>
              </a:lnSpc>
              <a:spcBef>
                <a:spcPts val="1000"/>
              </a:spcBef>
              <a:spcAft>
                <a:spcPts val="1200"/>
              </a:spcAft>
              <a:defRPr lang="tr-TR" sz="3800" cap="all" baseline="0">
                <a:solidFill>
                  <a:schemeClr val="bg1"/>
                </a:solidFill>
              </a:defRPr>
            </a:lvl1pPr>
          </a:lstStyle>
          <a:p>
            <a:pPr rtl="0"/>
            <a:r>
              <a:rPr lang="tr-TR"/>
              <a:t>Asıl başlık stilini düzenlemek için tıklayın</a:t>
            </a:r>
          </a:p>
        </p:txBody>
      </p:sp>
      <p:sp>
        <p:nvSpPr>
          <p:cNvPr id="3" name="Alt Bilgi Yer Tutucusu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tr-TR"/>
            </a:defPPr>
          </a:lstStyle>
          <a:p>
            <a:pPr algn="l" rtl="0"/>
            <a:r>
              <a:rPr lang="tr-TR"/>
              <a:t>CONTOSO HERKES</a:t>
            </a:r>
            <a:endParaRPr lang="tr-TR" dirty="0"/>
          </a:p>
        </p:txBody>
      </p:sp>
      <p:sp>
        <p:nvSpPr>
          <p:cNvPr id="4" name="Slayt Numarası Yer Tutucusu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sp>
        <p:nvSpPr>
          <p:cNvPr id="8" name="Metin Yer Tutucusu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rtlCol="0">
            <a:normAutofit/>
          </a:bodyPr>
          <a:lstStyle>
            <a:lvl1pPr marL="347472" indent="-347472">
              <a:spcBef>
                <a:spcPts val="400"/>
              </a:spcBef>
              <a:spcAft>
                <a:spcPts val="600"/>
              </a:spcAft>
              <a:buFont typeface="Arial" panose="020B0604020202020204" pitchFamily="34" charset="0"/>
              <a:buChar char="•"/>
              <a:defRPr lang="tr-TR" sz="2400">
                <a:solidFill>
                  <a:schemeClr val="bg1"/>
                </a:solidFill>
              </a:defRPr>
            </a:lvl1pPr>
            <a:lvl2pPr marL="694944" indent="-347472">
              <a:spcBef>
                <a:spcPts val="400"/>
              </a:spcBef>
              <a:spcAft>
                <a:spcPts val="600"/>
              </a:spcAft>
              <a:defRPr lang="tr-TR" sz="2400">
                <a:solidFill>
                  <a:schemeClr val="bg1"/>
                </a:solidFill>
              </a:defRPr>
            </a:lvl2pPr>
            <a:lvl3pPr marL="1097280" indent="-347472">
              <a:spcBef>
                <a:spcPts val="400"/>
              </a:spcBef>
              <a:spcAft>
                <a:spcPts val="600"/>
              </a:spcAft>
              <a:defRPr lang="tr-TR" sz="2400">
                <a:solidFill>
                  <a:schemeClr val="bg1"/>
                </a:solidFill>
              </a:defRPr>
            </a:lvl3pPr>
            <a:lvl4pPr>
              <a:spcBef>
                <a:spcPts val="400"/>
              </a:spcBef>
              <a:spcAft>
                <a:spcPts val="600"/>
              </a:spcAft>
              <a:defRPr lang="tr-TR" sz="2400">
                <a:solidFill>
                  <a:schemeClr val="bg1"/>
                </a:solidFill>
              </a:defRPr>
            </a:lvl4pPr>
            <a:lvl5pPr>
              <a:spcBef>
                <a:spcPts val="400"/>
              </a:spcBef>
              <a:spcAft>
                <a:spcPts val="600"/>
              </a:spcAft>
              <a:defRPr lang="tr-TR" sz="2400">
                <a:solidFill>
                  <a:schemeClr val="bg1"/>
                </a:solidFill>
              </a:defRPr>
            </a:lvl5pPr>
          </a:lstStyle>
          <a:p>
            <a:pPr lvl="0" rtl="0"/>
            <a:r>
              <a:rPr lang="tr-TR"/>
              <a:t>Asıl metin stillerini düzenlemek için tıklayın</a:t>
            </a:r>
          </a:p>
          <a:p>
            <a:pPr lvl="1" rtl="0"/>
            <a:r>
              <a:rPr lang="tr-TR"/>
              <a:t>İkinci düzey</a:t>
            </a:r>
          </a:p>
          <a:p>
            <a:pPr lvl="2" rtl="0"/>
            <a:r>
              <a:rPr lang="tr-TR"/>
              <a:t>Üçüncü düzey</a:t>
            </a:r>
          </a:p>
        </p:txBody>
      </p:sp>
      <p:sp>
        <p:nvSpPr>
          <p:cNvPr id="9" name="Serbest Biçim: Şekil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tr-TR"/>
            </a:defPPr>
          </a:lstStyle>
          <a:p>
            <a:pPr rtl="0"/>
            <a:endParaRPr lang="tr-TR" dirty="0">
              <a:solidFill>
                <a:schemeClr val="tx1"/>
              </a:solidFill>
            </a:endParaRPr>
          </a:p>
        </p:txBody>
      </p:sp>
      <p:sp>
        <p:nvSpPr>
          <p:cNvPr id="10" name="Serbest Biçim: Şekil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tr-TR"/>
            </a:defPPr>
          </a:lstStyle>
          <a:p>
            <a:pPr rtl="0"/>
            <a:endParaRPr lang="tr-TR" dirty="0">
              <a:solidFill>
                <a:schemeClr val="tx1"/>
              </a:solidFill>
            </a:endParaRPr>
          </a:p>
        </p:txBody>
      </p:sp>
    </p:spTree>
    <p:extLst>
      <p:ext uri="{BB962C8B-B14F-4D97-AF65-F5344CB8AC3E}">
        <p14:creationId xmlns:p14="http://schemas.microsoft.com/office/powerpoint/2010/main" val="3141956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rtlCol="0" anchor="ctr">
            <a:noAutofit/>
          </a:bodyPr>
          <a:lstStyle>
            <a:lvl1pPr>
              <a:lnSpc>
                <a:spcPct val="85000"/>
              </a:lnSpc>
              <a:defRPr lang="tr-TR" sz="5000" cap="all" baseline="0">
                <a:solidFill>
                  <a:schemeClr val="bg1"/>
                </a:solidFill>
              </a:defRPr>
            </a:lvl1pPr>
          </a:lstStyle>
          <a:p>
            <a:pPr rtl="0"/>
            <a:r>
              <a:rPr lang="tr-TR"/>
              <a:t>Asıl başlık stilini düzenlemek için tıklayın</a:t>
            </a:r>
          </a:p>
        </p:txBody>
      </p:sp>
      <p:sp>
        <p:nvSpPr>
          <p:cNvPr id="7" name="Metin Yer Tutucusu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rtlCol="0" anchor="ctr">
            <a:noAutofit/>
          </a:bodyPr>
          <a:lstStyle>
            <a:lvl1pPr>
              <a:lnSpc>
                <a:spcPct val="85000"/>
              </a:lnSpc>
              <a:defRPr lang="tr-TR" sz="2400" b="0" cap="none" baseline="0">
                <a:solidFill>
                  <a:schemeClr val="bg1"/>
                </a:solidFill>
              </a:defRPr>
            </a:lvl1pPr>
          </a:lstStyle>
          <a:p>
            <a:pPr lvl="0" rtl="0"/>
            <a:r>
              <a:rPr lang="tr-TR"/>
              <a:t>Asıl metin stillerini düzenlemek için tıklayın</a:t>
            </a:r>
          </a:p>
        </p:txBody>
      </p:sp>
      <p:pic>
        <p:nvPicPr>
          <p:cNvPr id="9" name="Grafik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27223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ağ ekip">
    <p:bg>
      <p:bgPr>
        <a:solidFill>
          <a:schemeClr val="accent4"/>
        </a:solidFill>
        <a:effectLst/>
      </p:bgPr>
    </p:bg>
    <p:spTree>
      <p:nvGrpSpPr>
        <p:cNvPr id="1" name=""/>
        <p:cNvGrpSpPr/>
        <p:nvPr/>
      </p:nvGrpSpPr>
      <p:grpSpPr>
        <a:xfrm>
          <a:off x="0" y="0"/>
          <a:ext cx="0" cy="0"/>
          <a:chOff x="0" y="0"/>
          <a:chExt cx="0" cy="0"/>
        </a:xfrm>
      </p:grpSpPr>
      <p:sp>
        <p:nvSpPr>
          <p:cNvPr id="9" name="Başlık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tr-TR" sz="3800" cap="all" spc="300" baseline="0">
                <a:solidFill>
                  <a:schemeClr val="bg1"/>
                </a:solidFill>
              </a:defRPr>
            </a:lvl1pPr>
          </a:lstStyle>
          <a:p>
            <a:pPr rtl="0"/>
            <a:r>
              <a:rPr lang="tr-TR"/>
              <a:t>Asıl başlık stilini düzenlemek için tıklayın</a:t>
            </a:r>
          </a:p>
        </p:txBody>
      </p:sp>
      <p:sp>
        <p:nvSpPr>
          <p:cNvPr id="83" name="Alt Bilgi Yer Tutucusu 2">
            <a:extLst>
              <a:ext uri="{FF2B5EF4-FFF2-40B4-BE49-F238E27FC236}">
                <a16:creationId xmlns:a16="http://schemas.microsoft.com/office/drawing/2014/main" id="{92382661-0FD9-E529-087F-6A501F92D5B6}"/>
              </a:ext>
            </a:extLst>
          </p:cNvPr>
          <p:cNvSpPr>
            <a:spLocks noGrp="1"/>
          </p:cNvSpPr>
          <p:nvPr>
            <p:ph type="ftr" sz="quarter" idx="10"/>
          </p:nvPr>
        </p:nvSpPr>
        <p:spPr>
          <a:xfrm>
            <a:off x="795528" y="5751576"/>
            <a:ext cx="4956048" cy="722376"/>
          </a:xfrm>
        </p:spPr>
        <p:txBody>
          <a:bodyPr rtlCol="0" anchor="b"/>
          <a:lstStyle>
            <a:defPPr>
              <a:defRPr lang="tr-TR"/>
            </a:defPPr>
          </a:lstStyle>
          <a:p>
            <a:pPr algn="l" rtl="0"/>
            <a:r>
              <a:rPr lang="tr-TR"/>
              <a:t>CONTOSO HERKES</a:t>
            </a:r>
            <a:endParaRPr lang="tr-TR" dirty="0"/>
          </a:p>
        </p:txBody>
      </p:sp>
      <p:sp>
        <p:nvSpPr>
          <p:cNvPr id="85" name="Slayt Numarası Yer Tutucusu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sp>
        <p:nvSpPr>
          <p:cNvPr id="8" name="Resim Yer Tutucusu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0" name="Resim Yer Tutucusu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1" name="Resim Yer Tutucusu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2" name="Resim Yer Tutucusu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4" name="Metin Yer Tutucusu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5" name="Metin Yer Tutucusu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6" name="Metin Yer Tutucusu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7" name="Metin Yer Tutucusu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8" name="Metin Yer Tutucusu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19" name="Metin Yer Tutucusu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0" name="Metin Yer Tutucusu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1" name="Metin Yer Tutucusu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Tree>
    <p:extLst>
      <p:ext uri="{BB962C8B-B14F-4D97-AF65-F5344CB8AC3E}">
        <p14:creationId xmlns:p14="http://schemas.microsoft.com/office/powerpoint/2010/main" val="484540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ol ekip">
    <p:bg>
      <p:bgPr>
        <a:solidFill>
          <a:schemeClr val="accent6"/>
        </a:solidFill>
        <a:effectLst/>
      </p:bgPr>
    </p:bg>
    <p:spTree>
      <p:nvGrpSpPr>
        <p:cNvPr id="1" name=""/>
        <p:cNvGrpSpPr/>
        <p:nvPr/>
      </p:nvGrpSpPr>
      <p:grpSpPr>
        <a:xfrm>
          <a:off x="0" y="0"/>
          <a:ext cx="0" cy="0"/>
          <a:chOff x="0" y="0"/>
          <a:chExt cx="0" cy="0"/>
        </a:xfrm>
      </p:grpSpPr>
      <p:sp>
        <p:nvSpPr>
          <p:cNvPr id="13" name="Başlık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rtlCol="0">
            <a:noAutofit/>
          </a:bodyPr>
          <a:lstStyle>
            <a:lvl1pPr algn="ctr">
              <a:lnSpc>
                <a:spcPct val="85000"/>
              </a:lnSpc>
              <a:spcBef>
                <a:spcPts val="1000"/>
              </a:spcBef>
              <a:spcAft>
                <a:spcPts val="1200"/>
              </a:spcAft>
              <a:defRPr lang="tr-TR" sz="3800" cap="all" spc="300" baseline="0">
                <a:solidFill>
                  <a:schemeClr val="bg1"/>
                </a:solidFill>
              </a:defRPr>
            </a:lvl1pPr>
          </a:lstStyle>
          <a:p>
            <a:pPr rtl="0"/>
            <a:r>
              <a:rPr lang="tr-TR"/>
              <a:t>Asıl başlık stilini düzenlemek için tıklayın</a:t>
            </a:r>
          </a:p>
        </p:txBody>
      </p:sp>
      <p:sp>
        <p:nvSpPr>
          <p:cNvPr id="85" name="Slayt Numarası Yer Tutucusu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sp>
        <p:nvSpPr>
          <p:cNvPr id="8" name="Resim Yer Tutucusu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0" name="Resim Yer Tutucusu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1" name="Resim Yer Tutucusu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2" name="Resim Yer Tutucusu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rtlCol="0"/>
          <a:lstStyle>
            <a:lvl1pPr>
              <a:defRPr lang="tr-TR">
                <a:solidFill>
                  <a:schemeClr val="bg1"/>
                </a:solidFill>
              </a:defRPr>
            </a:lvl1pPr>
          </a:lstStyle>
          <a:p>
            <a:pPr rtl="0"/>
            <a:r>
              <a:rPr lang="tr-TR"/>
              <a:t>Resim eklemek için simgeye tıklayın</a:t>
            </a:r>
            <a:endParaRPr lang="tr-TR" dirty="0"/>
          </a:p>
        </p:txBody>
      </p:sp>
      <p:sp>
        <p:nvSpPr>
          <p:cNvPr id="14" name="Metin Yer Tutucusu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5" name="Metin Yer Tutucusu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6" name="Metin Yer Tutucusu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7" name="Metin Yer Tutucusu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rtlCol="0"/>
          <a:lstStyle>
            <a:lvl1pPr algn="ctr">
              <a:spcBef>
                <a:spcPts val="0"/>
              </a:spcBef>
              <a:spcAft>
                <a:spcPts val="0"/>
              </a:spcAft>
              <a:defRPr lang="tr-TR" sz="1400" b="1" cap="all" baseline="0">
                <a:solidFill>
                  <a:schemeClr val="bg1"/>
                </a:solidFill>
              </a:defRPr>
            </a:lvl1pPr>
          </a:lstStyle>
          <a:p>
            <a:pPr lvl="0" rtl="0"/>
            <a:r>
              <a:rPr lang="tr-TR"/>
              <a:t>Asıl metin stillerini düzenlemek için tıklayın</a:t>
            </a:r>
          </a:p>
        </p:txBody>
      </p:sp>
      <p:sp>
        <p:nvSpPr>
          <p:cNvPr id="18" name="Metin Yer Tutucusu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19" name="Metin Yer Tutucusu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0" name="Metin Yer Tutucusu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1" name="Metin Yer Tutucusu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rtlCol="0"/>
          <a:lstStyle>
            <a:lvl1pPr algn="ctr">
              <a:spcBef>
                <a:spcPts val="0"/>
              </a:spcBef>
              <a:spcAft>
                <a:spcPts val="0"/>
              </a:spcAft>
              <a:defRPr lang="tr-TR" sz="1400" b="0" cap="none" baseline="0">
                <a:solidFill>
                  <a:schemeClr val="bg1"/>
                </a:solidFill>
              </a:defRPr>
            </a:lvl1pPr>
          </a:lstStyle>
          <a:p>
            <a:pPr lvl="0" rtl="0"/>
            <a:r>
              <a:rPr lang="tr-TR"/>
              <a:t>Asıl metin stillerini düzenlemek için tıklayın</a:t>
            </a:r>
          </a:p>
        </p:txBody>
      </p:sp>
      <p:sp>
        <p:nvSpPr>
          <p:cNvPr id="2" name="Alt Bilgi Yer Tutucusu 1">
            <a:extLst>
              <a:ext uri="{FF2B5EF4-FFF2-40B4-BE49-F238E27FC236}">
                <a16:creationId xmlns:a16="http://schemas.microsoft.com/office/drawing/2014/main" id="{795DC766-1F46-D2D8-9437-B6A1D0D44601}"/>
              </a:ext>
            </a:extLst>
          </p:cNvPr>
          <p:cNvSpPr>
            <a:spLocks noGrp="1"/>
          </p:cNvSpPr>
          <p:nvPr>
            <p:ph type="ftr" sz="quarter" idx="25"/>
          </p:nvPr>
        </p:nvSpPr>
        <p:spPr>
          <a:xfrm rot="16200000">
            <a:off x="-3049519" y="3049522"/>
            <a:ext cx="6857999" cy="758952"/>
          </a:xfrm>
        </p:spPr>
        <p:txBody>
          <a:bodyPr rtlCol="0"/>
          <a:lstStyle>
            <a:defPPr>
              <a:defRPr lang="tr-TR"/>
            </a:defPPr>
          </a:lstStyle>
          <a:p>
            <a:pPr rtl="0"/>
            <a:r>
              <a:rPr lang="tr-TR"/>
              <a:t>CONTOSO HERKES</a:t>
            </a:r>
            <a:endParaRPr lang="tr-TR" dirty="0"/>
          </a:p>
        </p:txBody>
      </p:sp>
    </p:spTree>
    <p:extLst>
      <p:ext uri="{BB962C8B-B14F-4D97-AF65-F5344CB8AC3E}">
        <p14:creationId xmlns:p14="http://schemas.microsoft.com/office/powerpoint/2010/main" val="2416369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Yıl Dönümleri">
    <p:bg>
      <p:bgPr>
        <a:solidFill>
          <a:schemeClr val="accent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rtlCol="0"/>
          <a:lstStyle>
            <a:lvl1pPr>
              <a:lnSpc>
                <a:spcPct val="85000"/>
              </a:lnSpc>
              <a:spcBef>
                <a:spcPts val="1000"/>
              </a:spcBef>
              <a:spcAft>
                <a:spcPts val="1200"/>
              </a:spcAft>
              <a:defRPr lang="tr-TR" sz="3800" cap="all" baseline="0">
                <a:solidFill>
                  <a:schemeClr val="bg1"/>
                </a:solidFill>
              </a:defRPr>
            </a:lvl1pPr>
          </a:lstStyle>
          <a:p>
            <a:pPr rtl="0"/>
            <a:r>
              <a:rPr lang="tr-TR"/>
              <a:t>Asıl başlık stilini düzenlemek için tıklayın</a:t>
            </a:r>
          </a:p>
        </p:txBody>
      </p:sp>
      <p:sp>
        <p:nvSpPr>
          <p:cNvPr id="3" name="Alt Bilgi Yer Tutucusu 2">
            <a:extLst>
              <a:ext uri="{FF2B5EF4-FFF2-40B4-BE49-F238E27FC236}">
                <a16:creationId xmlns:a16="http://schemas.microsoft.com/office/drawing/2014/main" id="{0BF62544-4C5B-57DB-0FF0-0396B7858954}"/>
              </a:ext>
            </a:extLst>
          </p:cNvPr>
          <p:cNvSpPr>
            <a:spLocks noGrp="1"/>
          </p:cNvSpPr>
          <p:nvPr>
            <p:ph type="ftr" sz="quarter" idx="10"/>
          </p:nvPr>
        </p:nvSpPr>
        <p:spPr>
          <a:xfrm>
            <a:off x="795528" y="5751576"/>
            <a:ext cx="4956048" cy="722376"/>
          </a:xfrm>
        </p:spPr>
        <p:txBody>
          <a:bodyPr rtlCol="0" anchor="b"/>
          <a:lstStyle>
            <a:defPPr>
              <a:defRPr lang="tr-TR"/>
            </a:defPPr>
          </a:lstStyle>
          <a:p>
            <a:pPr algn="l" rtl="0"/>
            <a:r>
              <a:rPr lang="tr-TR"/>
              <a:t>CONTOSO HERKES</a:t>
            </a:r>
            <a:endParaRPr lang="tr-TR" dirty="0"/>
          </a:p>
        </p:txBody>
      </p:sp>
      <p:sp>
        <p:nvSpPr>
          <p:cNvPr id="4" name="Slayt Numarası Yer Tutucusu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rtlCol="0"/>
          <a:lstStyle>
            <a:defPPr>
              <a:defRPr lang="tr-TR"/>
            </a:defPPr>
          </a:lstStyle>
          <a:p>
            <a:pPr rtl="0"/>
            <a:fld id="{5D9ACC8A-FA13-47DD-9722-0749C5E70D5A}" type="slidenum">
              <a:rPr lang="tr-TR" smtClean="0"/>
              <a:pPr/>
              <a:t>‹#›</a:t>
            </a:fld>
            <a:endParaRPr lang="tr-TR" dirty="0"/>
          </a:p>
        </p:txBody>
      </p:sp>
      <p:pic>
        <p:nvPicPr>
          <p:cNvPr id="11" name="Grafik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İçerik Yer Tutucusu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tr-TR" sz="2400" smtClean="0">
                <a:solidFill>
                  <a:schemeClr val="bg1"/>
                </a:solidFill>
              </a:defRPr>
            </a:lvl1pPr>
            <a:lvl2pPr>
              <a:defRPr lang="tr-TR" sz="2400" smtClean="0">
                <a:solidFill>
                  <a:schemeClr val="bg1"/>
                </a:solidFill>
              </a:defRPr>
            </a:lvl2pPr>
            <a:lvl3pPr>
              <a:defRPr lang="tr-TR" sz="2400" smtClean="0">
                <a:solidFill>
                  <a:schemeClr val="bg1"/>
                </a:solidFill>
              </a:defRPr>
            </a:lvl3pPr>
            <a:lvl4pPr>
              <a:defRPr lang="tr-TR" sz="2400" smtClean="0">
                <a:solidFill>
                  <a:schemeClr val="bg1"/>
                </a:solidFill>
              </a:defRPr>
            </a:lvl4pPr>
            <a:lvl5pPr>
              <a:defRPr lang="tr-TR" sz="2400">
                <a:solidFill>
                  <a:schemeClr val="bg1"/>
                </a:solidFill>
              </a:defRPr>
            </a:lvl5pPr>
          </a:lstStyle>
          <a:p>
            <a:pPr marL="347472" lvl="0" indent="-347472" rtl="0">
              <a:spcBef>
                <a:spcPts val="400"/>
              </a:spcBef>
              <a:spcAft>
                <a:spcPts val="600"/>
              </a:spcAft>
              <a:buFont typeface="Arial" panose="020B0604020202020204" pitchFamily="34" charset="0"/>
              <a:buChar char="•"/>
            </a:pPr>
            <a:r>
              <a:rPr lang="tr-TR"/>
              <a:t>Asıl metin stillerini düzenlemek için tıklayın</a:t>
            </a:r>
          </a:p>
          <a:p>
            <a:pPr marL="347472" lvl="1" indent="-347472" rtl="0">
              <a:spcBef>
                <a:spcPts val="400"/>
              </a:spcBef>
              <a:spcAft>
                <a:spcPts val="600"/>
              </a:spcAft>
              <a:buFont typeface="Arial" panose="020B0604020202020204" pitchFamily="34" charset="0"/>
              <a:buChar char="•"/>
            </a:pPr>
            <a:r>
              <a:rPr lang="tr-TR"/>
              <a:t>İkinci düzey</a:t>
            </a:r>
          </a:p>
          <a:p>
            <a:pPr marL="347472" lvl="2" indent="-347472" rtl="0">
              <a:spcBef>
                <a:spcPts val="400"/>
              </a:spcBef>
              <a:spcAft>
                <a:spcPts val="600"/>
              </a:spcAft>
              <a:buFont typeface="Arial" panose="020B0604020202020204" pitchFamily="34" charset="0"/>
              <a:buChar char="•"/>
            </a:pPr>
            <a:r>
              <a:rPr lang="tr-TR"/>
              <a:t>Üçüncü düzey</a:t>
            </a:r>
          </a:p>
          <a:p>
            <a:pPr marL="347472" lvl="3" indent="-347472" rtl="0">
              <a:spcBef>
                <a:spcPts val="400"/>
              </a:spcBef>
              <a:spcAft>
                <a:spcPts val="600"/>
              </a:spcAft>
              <a:buFont typeface="Arial" panose="020B0604020202020204" pitchFamily="34" charset="0"/>
              <a:buChar char="•"/>
            </a:pPr>
            <a:r>
              <a:rPr lang="tr-TR"/>
              <a:t>Dördüncü düzey</a:t>
            </a:r>
          </a:p>
          <a:p>
            <a:pPr marL="347472" lvl="4" indent="-347472" rtl="0">
              <a:spcBef>
                <a:spcPts val="400"/>
              </a:spcBef>
              <a:spcAft>
                <a:spcPts val="600"/>
              </a:spcAft>
              <a:buFont typeface="Arial" panose="020B0604020202020204" pitchFamily="34" charset="0"/>
              <a:buChar char="•"/>
            </a:pPr>
            <a:r>
              <a:rPr lang="tr-TR"/>
              <a:t>Beşinci düzey</a:t>
            </a:r>
          </a:p>
        </p:txBody>
      </p:sp>
    </p:spTree>
    <p:extLst>
      <p:ext uri="{BB962C8B-B14F-4D97-AF65-F5344CB8AC3E}">
        <p14:creationId xmlns:p14="http://schemas.microsoft.com/office/powerpoint/2010/main" val="1195411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lıntı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rtlCol="0" anchor="t">
            <a:noAutofit/>
          </a:bodyPr>
          <a:lstStyle>
            <a:lvl1pPr>
              <a:lnSpc>
                <a:spcPct val="85000"/>
              </a:lnSpc>
              <a:defRPr lang="tr-TR" sz="3800" cap="none" spc="300" baseline="0">
                <a:solidFill>
                  <a:schemeClr val="bg1"/>
                </a:solidFill>
              </a:defRPr>
            </a:lvl1pPr>
          </a:lstStyle>
          <a:p>
            <a:pPr rtl="0"/>
            <a:r>
              <a:rPr lang="tr-TR"/>
              <a:t>Asıl başlık stilini düzenlemek için tıklayın</a:t>
            </a:r>
          </a:p>
        </p:txBody>
      </p:sp>
      <p:pic>
        <p:nvPicPr>
          <p:cNvPr id="9" name="Grafik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Metin Yer Tutucusu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rtlCol="0" anchor="t">
            <a:noAutofit/>
          </a:bodyPr>
          <a:lstStyle>
            <a:lvl1pPr>
              <a:lnSpc>
                <a:spcPct val="85000"/>
              </a:lnSpc>
              <a:spcBef>
                <a:spcPts val="0"/>
              </a:spcBef>
              <a:spcAft>
                <a:spcPts val="600"/>
              </a:spcAft>
              <a:defRPr lang="tr-TR" sz="1400" b="0" i="0" cap="none" spc="0" baseline="0">
                <a:solidFill>
                  <a:schemeClr val="bg1"/>
                </a:solidFill>
              </a:defRPr>
            </a:lvl1pPr>
          </a:lstStyle>
          <a:p>
            <a:pPr lvl="0" rtl="0"/>
            <a:r>
              <a:rPr lang="tr-TR"/>
              <a:t>Asıl metin stillerini düzenlemek için tıklayın</a:t>
            </a:r>
          </a:p>
        </p:txBody>
      </p:sp>
    </p:spTree>
    <p:extLst>
      <p:ext uri="{BB962C8B-B14F-4D97-AF65-F5344CB8AC3E}">
        <p14:creationId xmlns:p14="http://schemas.microsoft.com/office/powerpoint/2010/main" val="198912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5/21/2024</a:t>
            </a:fld>
            <a:endParaRPr lang="en-US" dirty="0"/>
          </a:p>
        </p:txBody>
      </p:sp>
      <p:sp>
        <p:nvSpPr>
          <p:cNvPr id="5" name="Footer Placeholder 4"/>
          <p:cNvSpPr>
            <a:spLocks noGrp="1"/>
          </p:cNvSpPr>
          <p:nvPr>
            <p:ph type="ftr" sz="quarter" idx="11"/>
          </p:nvPr>
        </p:nvSpPr>
        <p:spPr/>
        <p:txBody>
          <a:bodyPr/>
          <a:lstStyle/>
          <a:p>
            <a:pPr rtl="0"/>
            <a:r>
              <a:rPr lang="tr-TR"/>
              <a:t>CONTOSO HERKES</a:t>
            </a:r>
            <a:endParaRPr lang="tr-TR" dirty="0"/>
          </a:p>
        </p:txBody>
      </p:sp>
      <p:sp>
        <p:nvSpPr>
          <p:cNvPr id="6" name="Slide Number Placeholder 5"/>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247222290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çiş slaydı">
    <p:bg>
      <p:bgPr>
        <a:solidFill>
          <a:schemeClr val="accent4"/>
        </a:solidFill>
        <a:effectLst/>
      </p:bgPr>
    </p:bg>
    <p:spTree>
      <p:nvGrpSpPr>
        <p:cNvPr id="1" name=""/>
        <p:cNvGrpSpPr/>
        <p:nvPr/>
      </p:nvGrpSpPr>
      <p:grpSpPr>
        <a:xfrm>
          <a:off x="0" y="0"/>
          <a:ext cx="0" cy="0"/>
          <a:chOff x="0" y="0"/>
          <a:chExt cx="0" cy="0"/>
        </a:xfrm>
      </p:grpSpPr>
      <p:sp>
        <p:nvSpPr>
          <p:cNvPr id="7" name="Serbest Form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139" name="Serbest Biçim: Şekil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defPPr>
              <a:defRPr lang="tr-TR"/>
            </a:defPPr>
          </a:lstStyle>
          <a:p>
            <a:pPr rtl="0"/>
            <a:endParaRPr lang="tr-TR" dirty="0"/>
          </a:p>
        </p:txBody>
      </p:sp>
      <p:sp>
        <p:nvSpPr>
          <p:cNvPr id="141" name="Serbest Biçim: Şekil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defPPr>
              <a:defRPr lang="tr-TR"/>
            </a:defPPr>
          </a:lstStyle>
          <a:p>
            <a:pPr rtl="0"/>
            <a:endParaRPr lang="tr-TR" dirty="0"/>
          </a:p>
        </p:txBody>
      </p:sp>
      <p:sp>
        <p:nvSpPr>
          <p:cNvPr id="6" name="Başlık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rtlCol="0" anchor="ctr">
            <a:noAutofit/>
          </a:bodyPr>
          <a:lstStyle>
            <a:lvl1pPr>
              <a:lnSpc>
                <a:spcPct val="85000"/>
              </a:lnSpc>
              <a:spcBef>
                <a:spcPts val="1000"/>
              </a:spcBef>
              <a:spcAft>
                <a:spcPts val="1200"/>
              </a:spcAft>
              <a:defRPr lang="tr-TR" sz="5000" b="1" cap="all" spc="300" baseline="0">
                <a:solidFill>
                  <a:schemeClr val="bg1"/>
                </a:solidFill>
                <a:latin typeface="+mj-lt"/>
              </a:defRPr>
            </a:lvl1pPr>
          </a:lstStyle>
          <a:p>
            <a:pPr rtl="0"/>
            <a:r>
              <a:rPr lang="tr-TR"/>
              <a:t>Asıl başlık stilini düzenlemek için tıklayın</a:t>
            </a:r>
          </a:p>
        </p:txBody>
      </p:sp>
    </p:spTree>
    <p:extLst>
      <p:ext uri="{BB962C8B-B14F-4D97-AF65-F5344CB8AC3E}">
        <p14:creationId xmlns:p14="http://schemas.microsoft.com/office/powerpoint/2010/main" val="155758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Yalnızca başlık">
    <p:bg>
      <p:bgPr>
        <a:solidFill>
          <a:schemeClr val="accent6"/>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rtlCol="0" anchor="ctr">
            <a:noAutofit/>
          </a:bodyPr>
          <a:lstStyle>
            <a:lvl1pPr>
              <a:lnSpc>
                <a:spcPct val="85000"/>
              </a:lnSpc>
              <a:spcBef>
                <a:spcPts val="1000"/>
              </a:spcBef>
              <a:spcAft>
                <a:spcPts val="1200"/>
              </a:spcAft>
              <a:defRPr lang="tr-TR" sz="5000" b="1" cap="all" spc="300" baseline="0">
                <a:solidFill>
                  <a:schemeClr val="bg1"/>
                </a:solidFill>
                <a:latin typeface="+mj-lt"/>
              </a:defRPr>
            </a:lvl1pPr>
          </a:lstStyle>
          <a:p>
            <a:pPr rtl="0"/>
            <a:r>
              <a:rPr lang="tr-TR"/>
              <a:t>Asıl başlık stilini düzenlemek için tıklayın</a:t>
            </a:r>
          </a:p>
        </p:txBody>
      </p:sp>
      <p:sp>
        <p:nvSpPr>
          <p:cNvPr id="5" name="Serbest Form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sp>
        <p:nvSpPr>
          <p:cNvPr id="310" name="Serbest Form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pic>
        <p:nvPicPr>
          <p:cNvPr id="311" name="Grafik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796027F-7875-4030-9381-8BD8C4F21935}" type="datetimeFigureOut">
              <a:rPr lang="en-US" smtClean="0"/>
              <a:t>5/21/2024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rtl="0"/>
            <a:r>
              <a:rPr lang="tr-TR"/>
              <a:t>CONTOSO HERKES</a:t>
            </a:r>
            <a:endParaRPr lang="tr-T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rtl="0"/>
            <a:fld id="{5D9ACC8A-FA13-47DD-9722-0749C5E70D5A}" type="slidenum">
              <a:rPr lang="tr-TR" smtClean="0"/>
              <a:pPr/>
              <a:t>‹#›</a:t>
            </a:fld>
            <a:endParaRPr lang="tr-T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22035334"/>
      </p:ext>
    </p:extLst>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5/21/2024</a:t>
            </a:fld>
            <a:endParaRPr lang="en-US" dirty="0"/>
          </a:p>
        </p:txBody>
      </p:sp>
      <p:sp>
        <p:nvSpPr>
          <p:cNvPr id="6" name="Footer Placeholder 5"/>
          <p:cNvSpPr>
            <a:spLocks noGrp="1"/>
          </p:cNvSpPr>
          <p:nvPr>
            <p:ph type="ftr" sz="quarter" idx="11"/>
          </p:nvPr>
        </p:nvSpPr>
        <p:spPr/>
        <p:txBody>
          <a:bodyPr/>
          <a:lstStyle/>
          <a:p>
            <a:pPr rtl="0"/>
            <a:r>
              <a:rPr lang="tr-TR"/>
              <a:t>CONTOSO HERKES</a:t>
            </a:r>
            <a:endParaRPr lang="tr-TR" dirty="0"/>
          </a:p>
        </p:txBody>
      </p:sp>
      <p:sp>
        <p:nvSpPr>
          <p:cNvPr id="7" name="Slide Number Placeholder 6"/>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107411112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5/21/2024</a:t>
            </a:fld>
            <a:endParaRPr lang="en-US" dirty="0"/>
          </a:p>
        </p:txBody>
      </p:sp>
      <p:sp>
        <p:nvSpPr>
          <p:cNvPr id="8" name="Footer Placeholder 7"/>
          <p:cNvSpPr>
            <a:spLocks noGrp="1"/>
          </p:cNvSpPr>
          <p:nvPr>
            <p:ph type="ftr" sz="quarter" idx="11"/>
          </p:nvPr>
        </p:nvSpPr>
        <p:spPr/>
        <p:txBody>
          <a:bodyPr/>
          <a:lstStyle/>
          <a:p>
            <a:pPr rtl="0"/>
            <a:r>
              <a:rPr lang="tr-TR"/>
              <a:t>CONTOSO HERKES</a:t>
            </a:r>
            <a:endParaRPr lang="tr-TR" dirty="0"/>
          </a:p>
        </p:txBody>
      </p:sp>
      <p:sp>
        <p:nvSpPr>
          <p:cNvPr id="9" name="Slide Number Placeholder 8"/>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42395585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5/21/2024</a:t>
            </a:fld>
            <a:endParaRPr lang="en-US" dirty="0"/>
          </a:p>
        </p:txBody>
      </p:sp>
      <p:sp>
        <p:nvSpPr>
          <p:cNvPr id="4" name="Footer Placeholder 3"/>
          <p:cNvSpPr>
            <a:spLocks noGrp="1"/>
          </p:cNvSpPr>
          <p:nvPr>
            <p:ph type="ftr" sz="quarter" idx="11"/>
          </p:nvPr>
        </p:nvSpPr>
        <p:spPr/>
        <p:txBody>
          <a:bodyPr/>
          <a:lstStyle/>
          <a:p>
            <a:pPr rtl="0"/>
            <a:r>
              <a:rPr lang="tr-TR"/>
              <a:t>CONTOSO HERKES</a:t>
            </a:r>
            <a:endParaRPr lang="tr-TR" dirty="0"/>
          </a:p>
        </p:txBody>
      </p:sp>
      <p:sp>
        <p:nvSpPr>
          <p:cNvPr id="5" name="Slide Number Placeholder 4"/>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309529853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5/21/2024</a:t>
            </a:fld>
            <a:endParaRPr lang="en-US" dirty="0"/>
          </a:p>
        </p:txBody>
      </p:sp>
      <p:sp>
        <p:nvSpPr>
          <p:cNvPr id="3" name="Footer Placeholder 2"/>
          <p:cNvSpPr>
            <a:spLocks noGrp="1"/>
          </p:cNvSpPr>
          <p:nvPr>
            <p:ph type="ftr" sz="quarter" idx="11"/>
          </p:nvPr>
        </p:nvSpPr>
        <p:spPr/>
        <p:txBody>
          <a:bodyPr/>
          <a:lstStyle/>
          <a:p>
            <a:pPr rtl="0"/>
            <a:r>
              <a:rPr lang="tr-TR"/>
              <a:t>CONTOSO HERKES</a:t>
            </a:r>
            <a:endParaRPr lang="tr-TR" dirty="0"/>
          </a:p>
        </p:txBody>
      </p:sp>
      <p:sp>
        <p:nvSpPr>
          <p:cNvPr id="4" name="Slide Number Placeholder 3"/>
          <p:cNvSpPr>
            <a:spLocks noGrp="1"/>
          </p:cNvSpPr>
          <p:nvPr>
            <p:ph type="sldNum" sz="quarter" idx="12"/>
          </p:nvPr>
        </p:nvSpPr>
        <p:spPr/>
        <p:txBody>
          <a:bodyPr/>
          <a:lstStyle/>
          <a:p>
            <a:pPr rtl="0"/>
            <a:fld id="{5D9ACC8A-FA13-47DD-9722-0749C5E70D5A}" type="slidenum">
              <a:rPr lang="tr-TR" smtClean="0"/>
              <a:pPr/>
              <a:t>‹#›</a:t>
            </a:fld>
            <a:endParaRPr lang="tr-TR" dirty="0"/>
          </a:p>
        </p:txBody>
      </p:sp>
    </p:spTree>
    <p:extLst>
      <p:ext uri="{BB962C8B-B14F-4D97-AF65-F5344CB8AC3E}">
        <p14:creationId xmlns:p14="http://schemas.microsoft.com/office/powerpoint/2010/main" val="62236180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5/21/2024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r>
              <a:rPr lang="tr-TR"/>
              <a:t>CONTOSO HERKES</a:t>
            </a:r>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5D9ACC8A-FA13-47DD-9722-0749C5E70D5A}" type="slidenum">
              <a:rPr lang="tr-TR" smtClean="0"/>
              <a:pPr/>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770199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509A250-FF31-4206-8172-F9D3106AACB1}" type="datetimeFigureOut">
              <a:rPr lang="en-US" smtClean="0"/>
              <a:t>5/21/2024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rtl="0"/>
            <a:r>
              <a:rPr lang="tr-TR"/>
              <a:t>CONTOSO HERKES</a:t>
            </a:r>
            <a:endParaRPr lang="tr-T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rtl="0"/>
            <a:fld id="{5D9ACC8A-FA13-47DD-9722-0749C5E70D5A}" type="slidenum">
              <a:rPr lang="tr-TR" smtClean="0"/>
              <a:pPr/>
              <a:t>‹#›</a:t>
            </a:fld>
            <a:endParaRPr lang="tr-T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831303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AAD347D-5ACD-4C99-B74B-A9C85AD731AF}" type="datetimeFigureOut">
              <a:rPr lang="en-US" smtClean="0"/>
              <a:t>5/21/2024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r>
              <a:rPr lang="tr-TR"/>
              <a:t>CONTOSO HERKES</a:t>
            </a:r>
            <a:endParaRPr lang="tr-T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5D9ACC8A-FA13-47DD-9722-0749C5E70D5A}" type="slidenum">
              <a:rPr lang="tr-TR" smtClean="0"/>
              <a:pPr/>
              <a:t>‹#›</a:t>
            </a:fld>
            <a:endParaRPr lang="tr-T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557307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3683" r:id="rId2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png"/><Relationship Id="rId7" Type="http://schemas.openxmlformats.org/officeDocument/2006/relationships/diagramQuickStyle" Target="../diagrams/quickStyle11.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sv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svg"/><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svg"/><Relationship Id="rId9" Type="http://schemas.microsoft.com/office/2007/relationships/diagramDrawing" Target="../diagrams/drawin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7" name="Rectangle 16">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graphicFrame>
        <p:nvGraphicFramePr>
          <p:cNvPr id="10" name="Metin Yer Tutucusu 7">
            <a:extLst>
              <a:ext uri="{FF2B5EF4-FFF2-40B4-BE49-F238E27FC236}">
                <a16:creationId xmlns:a16="http://schemas.microsoft.com/office/drawing/2014/main" id="{A51C905E-E2E5-0842-FDF3-637651F9A5BC}"/>
              </a:ext>
            </a:extLst>
          </p:cNvPr>
          <p:cNvGraphicFramePr/>
          <p:nvPr>
            <p:extLst>
              <p:ext uri="{D42A27DB-BD31-4B8C-83A1-F6EECF244321}">
                <p14:modId xmlns:p14="http://schemas.microsoft.com/office/powerpoint/2010/main" val="558153108"/>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43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p14="http://schemas.microsoft.com/office/powerpoint/2010/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40943D-46D1-D808-068A-188C758E3B06}"/>
              </a:ext>
            </a:extLst>
          </p:cNvPr>
          <p:cNvSpPr>
            <a:spLocks noGrp="1"/>
          </p:cNvSpPr>
          <p:nvPr>
            <p:ph type="title"/>
          </p:nvPr>
        </p:nvSpPr>
        <p:spPr>
          <a:xfrm>
            <a:off x="640080" y="639704"/>
            <a:ext cx="3299579" cy="5577840"/>
          </a:xfrm>
        </p:spPr>
        <p:txBody>
          <a:bodyPr vert="horz" lIns="91440" tIns="45720" rIns="91440" bIns="45720" rtlCol="0" anchor="ctr">
            <a:normAutofit/>
          </a:bodyPr>
          <a:lstStyle>
            <a:defPPr>
              <a:defRPr lang="tr-TR"/>
            </a:defPPr>
          </a:lstStyle>
          <a:p>
            <a:pPr algn="ctr">
              <a:lnSpc>
                <a:spcPct val="89000"/>
              </a:lnSpc>
              <a:spcBef>
                <a:spcPct val="0"/>
              </a:spcBef>
            </a:pPr>
            <a:r>
              <a:rPr lang="en-US" sz="4400" b="1" u="sng" spc="-435">
                <a:solidFill>
                  <a:schemeClr val="tx2"/>
                </a:solidFill>
                <a:effectLst/>
                <a:uFill>
                  <a:solidFill>
                    <a:srgbClr val="7E7E7E"/>
                  </a:solidFill>
                </a:uFill>
              </a:rPr>
              <a:t>Y</a:t>
            </a:r>
            <a:r>
              <a:rPr lang="en-US" sz="4400" b="1" u="sng" spc="-55">
                <a:solidFill>
                  <a:schemeClr val="tx2"/>
                </a:solidFill>
                <a:effectLst/>
                <a:uFill>
                  <a:solidFill>
                    <a:srgbClr val="7E7E7E"/>
                  </a:solidFill>
                </a:uFill>
              </a:rPr>
              <a:t>A</a:t>
            </a:r>
            <a:r>
              <a:rPr lang="en-US" sz="4400" b="1" u="sng" spc="-50">
                <a:solidFill>
                  <a:schemeClr val="tx2"/>
                </a:solidFill>
                <a:effectLst/>
                <a:uFill>
                  <a:solidFill>
                    <a:srgbClr val="7E7E7E"/>
                  </a:solidFill>
                </a:uFill>
              </a:rPr>
              <a:t>N </a:t>
            </a:r>
            <a:r>
              <a:rPr lang="en-US" sz="4400" b="1" u="sng" spc="-160">
                <a:solidFill>
                  <a:schemeClr val="tx2"/>
                </a:solidFill>
                <a:effectLst/>
                <a:uFill>
                  <a:solidFill>
                    <a:srgbClr val="7E7E7E"/>
                  </a:solidFill>
                </a:uFill>
              </a:rPr>
              <a:t>D</a:t>
            </a:r>
            <a:r>
              <a:rPr lang="en-US" sz="4400" b="1" u="sng" spc="-55">
                <a:solidFill>
                  <a:schemeClr val="tx2"/>
                </a:solidFill>
                <a:effectLst/>
                <a:uFill>
                  <a:solidFill>
                    <a:srgbClr val="7E7E7E"/>
                  </a:solidFill>
                </a:uFill>
              </a:rPr>
              <a:t>A</a:t>
            </a:r>
            <a:r>
              <a:rPr lang="en-US" sz="4400" b="1" u="sng">
                <a:solidFill>
                  <a:schemeClr val="tx2"/>
                </a:solidFill>
                <a:effectLst/>
                <a:uFill>
                  <a:solidFill>
                    <a:srgbClr val="7E7E7E"/>
                  </a:solidFill>
                </a:uFill>
              </a:rPr>
              <a:t>L</a:t>
            </a:r>
            <a:r>
              <a:rPr lang="en-US" sz="4400" b="1" u="sng" spc="-150">
                <a:solidFill>
                  <a:schemeClr val="tx2"/>
                </a:solidFill>
                <a:effectLst/>
                <a:uFill>
                  <a:solidFill>
                    <a:srgbClr val="7E7E7E"/>
                  </a:solidFill>
                </a:uFill>
              </a:rPr>
              <a:t> </a:t>
            </a:r>
            <a:r>
              <a:rPr lang="en-US" sz="4400" b="1" u="sng" spc="-130">
                <a:solidFill>
                  <a:schemeClr val="tx2"/>
                </a:solidFill>
                <a:effectLst/>
                <a:uFill>
                  <a:solidFill>
                    <a:srgbClr val="7E7E7E"/>
                  </a:solidFill>
                </a:uFill>
              </a:rPr>
              <a:t> </a:t>
            </a:r>
            <a:br>
              <a:rPr lang="en-US" sz="4400" b="1" u="sng" spc="-130">
                <a:solidFill>
                  <a:schemeClr val="tx2"/>
                </a:solidFill>
                <a:effectLst/>
                <a:uFill>
                  <a:solidFill>
                    <a:srgbClr val="7E7E7E"/>
                  </a:solidFill>
                </a:uFill>
              </a:rPr>
            </a:br>
            <a:r>
              <a:rPr lang="en-US" sz="4400" b="1" u="sng" spc="-100">
                <a:solidFill>
                  <a:schemeClr val="tx2"/>
                </a:solidFill>
                <a:effectLst/>
                <a:uFill>
                  <a:solidFill>
                    <a:srgbClr val="7E7E7E"/>
                  </a:solidFill>
                </a:uFill>
              </a:rPr>
              <a:t>B</a:t>
            </a:r>
            <a:r>
              <a:rPr lang="en-US" sz="4400" b="1" u="sng" spc="-50">
                <a:solidFill>
                  <a:schemeClr val="tx2"/>
                </a:solidFill>
                <a:effectLst/>
                <a:uFill>
                  <a:solidFill>
                    <a:srgbClr val="7E7E7E"/>
                  </a:solidFill>
                </a:uFill>
              </a:rPr>
              <a:t>A</a:t>
            </a:r>
            <a:r>
              <a:rPr lang="en-US" sz="4400" b="1" u="sng" spc="-100">
                <a:solidFill>
                  <a:schemeClr val="tx2"/>
                </a:solidFill>
                <a:effectLst/>
                <a:uFill>
                  <a:solidFill>
                    <a:srgbClr val="7E7E7E"/>
                  </a:solidFill>
                </a:uFill>
              </a:rPr>
              <a:t>Ş</a:t>
            </a:r>
            <a:r>
              <a:rPr lang="en-US" sz="4400" b="1" u="sng" spc="-45">
                <a:solidFill>
                  <a:schemeClr val="tx2"/>
                </a:solidFill>
                <a:effectLst/>
                <a:uFill>
                  <a:solidFill>
                    <a:srgbClr val="7E7E7E"/>
                  </a:solidFill>
                </a:uFill>
              </a:rPr>
              <a:t>VUR</a:t>
            </a:r>
            <a:r>
              <a:rPr lang="en-US" sz="4400" b="1" u="sng">
                <a:solidFill>
                  <a:schemeClr val="tx2"/>
                </a:solidFill>
                <a:effectLst/>
                <a:uFill>
                  <a:solidFill>
                    <a:srgbClr val="7E7E7E"/>
                  </a:solidFill>
                </a:uFill>
              </a:rPr>
              <a:t>U</a:t>
            </a:r>
            <a:r>
              <a:rPr lang="en-US" sz="4400" b="1" u="sng" spc="-130">
                <a:solidFill>
                  <a:schemeClr val="tx2"/>
                </a:solidFill>
                <a:effectLst/>
                <a:uFill>
                  <a:solidFill>
                    <a:srgbClr val="7E7E7E"/>
                  </a:solidFill>
                </a:uFill>
              </a:rPr>
              <a:t> </a:t>
            </a:r>
            <a:r>
              <a:rPr lang="en-US" sz="4400" b="1" u="sng" spc="-45">
                <a:solidFill>
                  <a:schemeClr val="tx2"/>
                </a:solidFill>
                <a:effectLst/>
                <a:uFill>
                  <a:solidFill>
                    <a:srgbClr val="7E7E7E"/>
                  </a:solidFill>
                </a:uFill>
              </a:rPr>
              <a:t>V</a:t>
            </a:r>
            <a:r>
              <a:rPr lang="en-US" sz="4400" b="1" u="sng">
                <a:solidFill>
                  <a:schemeClr val="tx2"/>
                </a:solidFill>
                <a:effectLst/>
                <a:uFill>
                  <a:solidFill>
                    <a:srgbClr val="7E7E7E"/>
                  </a:solidFill>
                </a:uFill>
              </a:rPr>
              <a:t>E</a:t>
            </a:r>
            <a:r>
              <a:rPr lang="en-US" sz="4400" b="1" u="sng" spc="-135">
                <a:solidFill>
                  <a:schemeClr val="tx2"/>
                </a:solidFill>
                <a:effectLst/>
                <a:uFill>
                  <a:solidFill>
                    <a:srgbClr val="7E7E7E"/>
                  </a:solidFill>
                </a:uFill>
              </a:rPr>
              <a:t> </a:t>
            </a:r>
            <a:r>
              <a:rPr lang="en-US" sz="4400" b="1" u="sng" spc="-45">
                <a:solidFill>
                  <a:schemeClr val="tx2"/>
                </a:solidFill>
                <a:effectLst/>
                <a:uFill>
                  <a:solidFill>
                    <a:srgbClr val="7E7E7E"/>
                  </a:solidFill>
                </a:uFill>
              </a:rPr>
              <a:t>K</a:t>
            </a:r>
            <a:r>
              <a:rPr lang="en-US" sz="4400" b="1" u="sng" spc="-50">
                <a:solidFill>
                  <a:schemeClr val="tx2"/>
                </a:solidFill>
                <a:effectLst/>
                <a:uFill>
                  <a:solidFill>
                    <a:srgbClr val="7E7E7E"/>
                  </a:solidFill>
                </a:uFill>
              </a:rPr>
              <a:t>AB</a:t>
            </a:r>
            <a:r>
              <a:rPr lang="en-US" sz="4400" b="1" u="sng" spc="-45">
                <a:solidFill>
                  <a:schemeClr val="tx2"/>
                </a:solidFill>
                <a:effectLst/>
                <a:uFill>
                  <a:solidFill>
                    <a:srgbClr val="7E7E7E"/>
                  </a:solidFill>
                </a:uFill>
              </a:rPr>
              <a:t>U</a:t>
            </a:r>
            <a:r>
              <a:rPr lang="en-US" sz="4400" b="1" u="sng">
                <a:solidFill>
                  <a:schemeClr val="tx2"/>
                </a:solidFill>
                <a:effectLst/>
                <a:uFill>
                  <a:solidFill>
                    <a:srgbClr val="7E7E7E"/>
                  </a:solidFill>
                </a:uFill>
              </a:rPr>
              <a:t>L</a:t>
            </a:r>
            <a:endParaRPr lang="en-US" sz="4400">
              <a:solidFill>
                <a:schemeClr val="tx2"/>
              </a:solidFill>
            </a:endParaRPr>
          </a:p>
        </p:txBody>
      </p:sp>
      <p:graphicFrame>
        <p:nvGraphicFramePr>
          <p:cNvPr id="26" name="Metin kutusu 9">
            <a:extLst>
              <a:ext uri="{FF2B5EF4-FFF2-40B4-BE49-F238E27FC236}">
                <a16:creationId xmlns:a16="http://schemas.microsoft.com/office/drawing/2014/main" id="{B37B94A0-C37A-CEA0-42BF-EF50D8DA2B7A}"/>
              </a:ext>
            </a:extLst>
          </p:cNvPr>
          <p:cNvGraphicFramePr/>
          <p:nvPr>
            <p:extLst>
              <p:ext uri="{D42A27DB-BD31-4B8C-83A1-F6EECF244321}">
                <p14:modId xmlns:p14="http://schemas.microsoft.com/office/powerpoint/2010/main" val="1647520605"/>
              </p:ext>
            </p:extLst>
          </p:nvPr>
        </p:nvGraphicFramePr>
        <p:xfrm>
          <a:off x="4357396" y="639705"/>
          <a:ext cx="7050380" cy="592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72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p14="http://schemas.microsoft.com/office/powerpoint/2010/main" xmlns:alf="http://schemas.microsoft.com/office/drawing/2021/livefeed" xmlns:asvg="http://schemas.microsoft.com/office/drawing/2016/SVG/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C89FC-4FAC-F055-44F5-65A843E86555}"/>
              </a:ext>
            </a:extLst>
          </p:cNvPr>
          <p:cNvSpPr>
            <a:spLocks noGrp="1"/>
          </p:cNvSpPr>
          <p:nvPr>
            <p:ph type="title"/>
          </p:nvPr>
        </p:nvSpPr>
        <p:spPr>
          <a:xfrm>
            <a:off x="743144" y="158620"/>
            <a:ext cx="10210800" cy="1456700"/>
          </a:xfrm>
        </p:spPr>
        <p:txBody>
          <a:bodyPr rtlCol="0"/>
          <a:lstStyle>
            <a:defPPr>
              <a:defRPr lang="tr-TR"/>
            </a:defPPr>
          </a:lstStyle>
          <a:p>
            <a:pPr algn="ctr"/>
            <a:br>
              <a:rPr lang="tr-TR" dirty="0"/>
            </a:br>
            <a:r>
              <a:rPr lang="tr-TR" dirty="0" err="1"/>
              <a:t>yandal</a:t>
            </a:r>
            <a:r>
              <a:rPr lang="tr-TR" dirty="0"/>
              <a:t> – başvuru için gerekli belgeler</a:t>
            </a:r>
            <a:br>
              <a:rPr lang="tr-TR" dirty="0"/>
            </a:br>
            <a:endParaRPr lang="tr-TR" dirty="0"/>
          </a:p>
        </p:txBody>
      </p:sp>
      <p:sp>
        <p:nvSpPr>
          <p:cNvPr id="13" name="Serbest 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4"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graphicFrame>
        <p:nvGraphicFramePr>
          <p:cNvPr id="15" name="Metin kutusu 5">
            <a:extLst>
              <a:ext uri="{FF2B5EF4-FFF2-40B4-BE49-F238E27FC236}">
                <a16:creationId xmlns:a16="http://schemas.microsoft.com/office/drawing/2014/main" id="{831BBA2F-834B-A678-B676-D2381FD505D5}"/>
              </a:ext>
            </a:extLst>
          </p:cNvPr>
          <p:cNvGraphicFramePr/>
          <p:nvPr>
            <p:extLst>
              <p:ext uri="{D42A27DB-BD31-4B8C-83A1-F6EECF244321}">
                <p14:modId xmlns:p14="http://schemas.microsoft.com/office/powerpoint/2010/main" val="517810152"/>
              </p:ext>
            </p:extLst>
          </p:nvPr>
        </p:nvGraphicFramePr>
        <p:xfrm>
          <a:off x="1894114" y="1716833"/>
          <a:ext cx="8756913" cy="491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579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5F8FBEA-BE14-EA6F-8B51-F9B36C041A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9473"/>
          <a:stretch>
            <a:fillRect/>
          </a:stretch>
        </p:blipFill>
        <p:spPr>
          <a:xfrm>
            <a:off x="10667617" y="3226547"/>
            <a:ext cx="1524382" cy="2018899"/>
          </a:xfrm>
          <a:custGeom>
            <a:avLst/>
            <a:gdLst>
              <a:gd name="connsiteX0" fmla="*/ 0 w 1524382"/>
              <a:gd name="connsiteY0" fmla="*/ 0 h 2018899"/>
              <a:gd name="connsiteX1" fmla="*/ 1524382 w 1524382"/>
              <a:gd name="connsiteY1" fmla="*/ 0 h 2018899"/>
              <a:gd name="connsiteX2" fmla="*/ 1524382 w 1524382"/>
              <a:gd name="connsiteY2" fmla="*/ 2018899 h 2018899"/>
              <a:gd name="connsiteX3" fmla="*/ 0 w 1524382"/>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524382" h="2018899">
                <a:moveTo>
                  <a:pt x="0" y="0"/>
                </a:moveTo>
                <a:lnTo>
                  <a:pt x="1524382" y="0"/>
                </a:lnTo>
                <a:lnTo>
                  <a:pt x="1524382" y="2018899"/>
                </a:lnTo>
                <a:lnTo>
                  <a:pt x="0" y="2018899"/>
                </a:lnTo>
                <a:close/>
              </a:path>
            </a:pathLst>
          </a:custGeom>
        </p:spPr>
      </p:pic>
      <p:sp>
        <p:nvSpPr>
          <p:cNvPr id="8" name="Serbest Form 5">
            <a:extLst>
              <a:ext uri="{FF2B5EF4-FFF2-40B4-BE49-F238E27FC236}">
                <a16:creationId xmlns:a16="http://schemas.microsoft.com/office/drawing/2014/main" id="{125E2145-D9A2-0E5F-97D9-7FCDD806FA6F}"/>
              </a:ext>
              <a:ext uri="{C183D7F6-B498-43B3-948B-1728B52AA6E4}">
                <adec:decorative xmlns:adec="http://schemas.microsoft.com/office/drawing/2017/decorative" val="1"/>
              </a:ext>
            </a:extLst>
          </p:cNvPr>
          <p:cNvSpPr/>
          <p:nvPr/>
        </p:nvSpPr>
        <p:spPr>
          <a:xfrm>
            <a:off x="0" y="427430"/>
            <a:ext cx="1247852" cy="2472268"/>
          </a:xfrm>
          <a:custGeom>
            <a:avLst/>
            <a:gdLst>
              <a:gd name="connsiteX0" fmla="*/ 11718 w 1247852"/>
              <a:gd name="connsiteY0" fmla="*/ 0 h 2472268"/>
              <a:gd name="connsiteX1" fmla="*/ 1247852 w 1247852"/>
              <a:gd name="connsiteY1" fmla="*/ 1236134 h 2472268"/>
              <a:gd name="connsiteX2" fmla="*/ 11718 w 1247852"/>
              <a:gd name="connsiteY2" fmla="*/ 2472268 h 2472268"/>
              <a:gd name="connsiteX3" fmla="*/ 0 w 1247852"/>
              <a:gd name="connsiteY3" fmla="*/ 2471676 h 2472268"/>
              <a:gd name="connsiteX4" fmla="*/ 0 w 1247852"/>
              <a:gd name="connsiteY4" fmla="*/ 2016469 h 2472268"/>
              <a:gd name="connsiteX5" fmla="*/ 11718 w 1247852"/>
              <a:gd name="connsiteY5" fmla="*/ 2017650 h 2472268"/>
              <a:gd name="connsiteX6" fmla="*/ 793234 w 1247852"/>
              <a:gd name="connsiteY6" fmla="*/ 1236134 h 2472268"/>
              <a:gd name="connsiteX7" fmla="*/ 11718 w 1247852"/>
              <a:gd name="connsiteY7" fmla="*/ 454618 h 2472268"/>
              <a:gd name="connsiteX8" fmla="*/ 0 w 1247852"/>
              <a:gd name="connsiteY8" fmla="*/ 455799 h 2472268"/>
              <a:gd name="connsiteX9" fmla="*/ 0 w 1247852"/>
              <a:gd name="connsiteY9" fmla="*/ 592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852" h="2472268">
                <a:moveTo>
                  <a:pt x="11718" y="0"/>
                </a:moveTo>
                <a:cubicBezTo>
                  <a:pt x="694416" y="0"/>
                  <a:pt x="1247852" y="553436"/>
                  <a:pt x="1247852" y="1236134"/>
                </a:cubicBezTo>
                <a:cubicBezTo>
                  <a:pt x="1247852" y="1918832"/>
                  <a:pt x="694416" y="2472268"/>
                  <a:pt x="11718" y="2472268"/>
                </a:cubicBezTo>
                <a:lnTo>
                  <a:pt x="0" y="2471676"/>
                </a:lnTo>
                <a:lnTo>
                  <a:pt x="0" y="2016469"/>
                </a:lnTo>
                <a:lnTo>
                  <a:pt x="11718" y="2017650"/>
                </a:lnTo>
                <a:cubicBezTo>
                  <a:pt x="443337" y="2017650"/>
                  <a:pt x="793234" y="1667753"/>
                  <a:pt x="793234" y="1236134"/>
                </a:cubicBezTo>
                <a:cubicBezTo>
                  <a:pt x="793234" y="804515"/>
                  <a:pt x="443337" y="454618"/>
                  <a:pt x="11718" y="454618"/>
                </a:cubicBezTo>
                <a:lnTo>
                  <a:pt x="0" y="455799"/>
                </a:lnTo>
                <a:lnTo>
                  <a:pt x="0" y="5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vl1pPr marL="0" algn="l" defTabSz="914400" rtl="0" eaLnBrk="1" latinLnBrk="0" hangingPunct="1">
              <a:defRPr lang="tr-TR" sz="1800" kern="1200">
                <a:solidFill>
                  <a:schemeClr val="lt1"/>
                </a:solidFill>
                <a:latin typeface="+mn-lt"/>
                <a:ea typeface="+mn-ea"/>
                <a:cs typeface="+mn-cs"/>
              </a:defRPr>
            </a:lvl1pPr>
            <a:lvl2pPr marL="457200" algn="l" defTabSz="914400" rtl="0" eaLnBrk="1" latinLnBrk="0" hangingPunct="1">
              <a:defRPr lang="tr-TR" sz="1800" kern="1200">
                <a:solidFill>
                  <a:schemeClr val="lt1"/>
                </a:solidFill>
                <a:latin typeface="+mn-lt"/>
                <a:ea typeface="+mn-ea"/>
                <a:cs typeface="+mn-cs"/>
              </a:defRPr>
            </a:lvl2pPr>
            <a:lvl3pPr marL="914400" algn="l" defTabSz="914400" rtl="0" eaLnBrk="1" latinLnBrk="0" hangingPunct="1">
              <a:defRPr lang="tr-TR" sz="1800" kern="1200">
                <a:solidFill>
                  <a:schemeClr val="lt1"/>
                </a:solidFill>
                <a:latin typeface="+mn-lt"/>
                <a:ea typeface="+mn-ea"/>
                <a:cs typeface="+mn-cs"/>
              </a:defRPr>
            </a:lvl3pPr>
            <a:lvl4pPr marL="1371600" algn="l" defTabSz="914400" rtl="0" eaLnBrk="1" latinLnBrk="0" hangingPunct="1">
              <a:defRPr lang="tr-TR" sz="1800" kern="1200">
                <a:solidFill>
                  <a:schemeClr val="lt1"/>
                </a:solidFill>
                <a:latin typeface="+mn-lt"/>
                <a:ea typeface="+mn-ea"/>
                <a:cs typeface="+mn-cs"/>
              </a:defRPr>
            </a:lvl4pPr>
            <a:lvl5pPr marL="1828800" algn="l" defTabSz="914400" rtl="0" eaLnBrk="1" latinLnBrk="0" hangingPunct="1">
              <a:defRPr lang="tr-TR" sz="1800" kern="1200">
                <a:solidFill>
                  <a:schemeClr val="lt1"/>
                </a:solidFill>
                <a:latin typeface="+mn-lt"/>
                <a:ea typeface="+mn-ea"/>
                <a:cs typeface="+mn-cs"/>
              </a:defRPr>
            </a:lvl5pPr>
            <a:lvl6pPr marL="2286000" algn="l" defTabSz="914400" rtl="0" eaLnBrk="1" latinLnBrk="0" hangingPunct="1">
              <a:defRPr lang="tr-TR" sz="1800" kern="1200">
                <a:solidFill>
                  <a:schemeClr val="lt1"/>
                </a:solidFill>
                <a:latin typeface="+mn-lt"/>
                <a:ea typeface="+mn-ea"/>
                <a:cs typeface="+mn-cs"/>
              </a:defRPr>
            </a:lvl6pPr>
            <a:lvl7pPr marL="2743200" algn="l" defTabSz="914400" rtl="0" eaLnBrk="1" latinLnBrk="0" hangingPunct="1">
              <a:defRPr lang="tr-TR" sz="1800" kern="1200">
                <a:solidFill>
                  <a:schemeClr val="lt1"/>
                </a:solidFill>
                <a:latin typeface="+mn-lt"/>
                <a:ea typeface="+mn-ea"/>
                <a:cs typeface="+mn-cs"/>
              </a:defRPr>
            </a:lvl7pPr>
            <a:lvl8pPr marL="3200400" algn="l" defTabSz="914400" rtl="0" eaLnBrk="1" latinLnBrk="0" hangingPunct="1">
              <a:defRPr lang="tr-TR" sz="1800" kern="1200">
                <a:solidFill>
                  <a:schemeClr val="lt1"/>
                </a:solidFill>
                <a:latin typeface="+mn-lt"/>
                <a:ea typeface="+mn-ea"/>
                <a:cs typeface="+mn-cs"/>
              </a:defRPr>
            </a:lvl8pPr>
            <a:lvl9pPr marL="3657600" algn="l" defTabSz="914400" rtl="0" eaLnBrk="1" latinLnBrk="0" hangingPunct="1">
              <a:defRPr lang="tr-TR" sz="1800" kern="1200">
                <a:solidFill>
                  <a:schemeClr val="lt1"/>
                </a:solidFill>
                <a:latin typeface="+mn-lt"/>
                <a:ea typeface="+mn-ea"/>
                <a:cs typeface="+mn-cs"/>
              </a:defRPr>
            </a:lvl9pPr>
          </a:lstStyle>
          <a:p>
            <a:pPr algn="ctr" rtl="0"/>
            <a:endParaRPr lang="tr-TR" dirty="0"/>
          </a:p>
        </p:txBody>
      </p:sp>
      <p:sp>
        <p:nvSpPr>
          <p:cNvPr id="2" name="Başlık 1">
            <a:extLst>
              <a:ext uri="{FF2B5EF4-FFF2-40B4-BE49-F238E27FC236}">
                <a16:creationId xmlns:a16="http://schemas.microsoft.com/office/drawing/2014/main" id="{90F84AF8-0E18-4F7C-E775-9A97B9D54D40}"/>
              </a:ext>
            </a:extLst>
          </p:cNvPr>
          <p:cNvSpPr>
            <a:spLocks noGrp="1"/>
          </p:cNvSpPr>
          <p:nvPr>
            <p:ph type="title"/>
          </p:nvPr>
        </p:nvSpPr>
        <p:spPr>
          <a:xfrm>
            <a:off x="699795" y="5381624"/>
            <a:ext cx="11489156" cy="1490472"/>
          </a:xfrm>
        </p:spPr>
        <p:txBody>
          <a:bodyPr rtlCol="0"/>
          <a:lstStyle>
            <a:defPPr>
              <a:defRPr lang="tr-TR"/>
            </a:defPPr>
          </a:lstStyle>
          <a:p>
            <a:pPr rtl="0"/>
            <a:r>
              <a:rPr lang="tr-TR" sz="3200" spc="250" dirty="0"/>
              <a:t>“Büyük sonuçlar büyük çabalar gerektirir”</a:t>
            </a:r>
            <a:br>
              <a:rPr lang="tr-TR" spc="250" dirty="0"/>
            </a:br>
            <a:endParaRPr lang="tr-TR" spc="250" dirty="0"/>
          </a:p>
        </p:txBody>
      </p:sp>
      <p:sp>
        <p:nvSpPr>
          <p:cNvPr id="3" name="Metin Yer Tutucusu 2">
            <a:extLst>
              <a:ext uri="{FF2B5EF4-FFF2-40B4-BE49-F238E27FC236}">
                <a16:creationId xmlns:a16="http://schemas.microsoft.com/office/drawing/2014/main" id="{FDACCBF2-6982-83BA-7EE1-57F65B32B32F}"/>
              </a:ext>
            </a:extLst>
          </p:cNvPr>
          <p:cNvSpPr>
            <a:spLocks noGrp="1"/>
          </p:cNvSpPr>
          <p:nvPr>
            <p:ph type="body" sz="quarter" idx="11"/>
          </p:nvPr>
        </p:nvSpPr>
        <p:spPr/>
        <p:txBody>
          <a:bodyPr rtlCol="0"/>
          <a:lstStyle>
            <a:defPPr>
              <a:defRPr lang="tr-TR"/>
            </a:defPPr>
          </a:lstStyle>
          <a:p>
            <a:pPr rtl="0"/>
            <a:r>
              <a:rPr lang="tr-TR"/>
              <a:t>Heraklitos</a:t>
            </a:r>
          </a:p>
        </p:txBody>
      </p:sp>
      <p:sp>
        <p:nvSpPr>
          <p:cNvPr id="12" name="Metin kutusu 11">
            <a:extLst>
              <a:ext uri="{FF2B5EF4-FFF2-40B4-BE49-F238E27FC236}">
                <a16:creationId xmlns:a16="http://schemas.microsoft.com/office/drawing/2014/main" id="{D2ECC2B7-522B-7845-A523-BBC48943D85C}"/>
              </a:ext>
            </a:extLst>
          </p:cNvPr>
          <p:cNvSpPr txBox="1"/>
          <p:nvPr/>
        </p:nvSpPr>
        <p:spPr>
          <a:xfrm>
            <a:off x="2982716" y="830045"/>
            <a:ext cx="6923315" cy="646331"/>
          </a:xfrm>
          <a:prstGeom prst="rect">
            <a:avLst/>
          </a:prstGeom>
          <a:noFill/>
        </p:spPr>
        <p:txBody>
          <a:bodyPr wrap="square">
            <a:spAutoFit/>
          </a:bodyPr>
          <a:lstStyle/>
          <a:p>
            <a:r>
              <a:rPr lang="tr-TR" sz="3600" dirty="0"/>
              <a:t>YANDAL –MEZUNİYET KOŞULLARI</a:t>
            </a:r>
          </a:p>
        </p:txBody>
      </p:sp>
      <p:graphicFrame>
        <p:nvGraphicFramePr>
          <p:cNvPr id="14" name="Metin kutusu 9">
            <a:extLst>
              <a:ext uri="{FF2B5EF4-FFF2-40B4-BE49-F238E27FC236}">
                <a16:creationId xmlns:a16="http://schemas.microsoft.com/office/drawing/2014/main" id="{B589D90B-D1B9-9F95-A627-DB1DEFBDC078}"/>
              </a:ext>
            </a:extLst>
          </p:cNvPr>
          <p:cNvGraphicFramePr/>
          <p:nvPr>
            <p:extLst>
              <p:ext uri="{D42A27DB-BD31-4B8C-83A1-F6EECF244321}">
                <p14:modId xmlns:p14="http://schemas.microsoft.com/office/powerpoint/2010/main" val="3798870540"/>
              </p:ext>
            </p:extLst>
          </p:nvPr>
        </p:nvGraphicFramePr>
        <p:xfrm>
          <a:off x="2676525" y="1476376"/>
          <a:ext cx="7448550" cy="38911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60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adec="http://schemas.microsoft.com/office/drawing/2017/decorative" xmlns:a14="http://schemas.microsoft.com/office/drawing/2010/main" xmlns:p14="http://schemas.microsoft.com/office/powerpoint/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2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grpSp>
      <p:sp useBgFill="1">
        <p:nvSpPr>
          <p:cNvPr id="28" name="Rectangle 27">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7E28EE7-ED3C-A463-26CA-DA71B21ECDAD}"/>
              </a:ext>
            </a:extLst>
          </p:cNvPr>
          <p:cNvSpPr>
            <a:spLocks noGrp="1"/>
          </p:cNvSpPr>
          <p:nvPr>
            <p:ph type="title"/>
          </p:nvPr>
        </p:nvSpPr>
        <p:spPr>
          <a:xfrm>
            <a:off x="7769683" y="1562582"/>
            <a:ext cx="4229483" cy="3732835"/>
          </a:xfrm>
        </p:spPr>
        <p:txBody>
          <a:bodyPr vert="horz" lIns="91440" tIns="45720" rIns="91440" bIns="45720" rtlCol="0" anchor="b">
            <a:normAutofit fontScale="90000"/>
          </a:bodyPr>
          <a:lstStyle/>
          <a:p>
            <a:pPr algn="ctr">
              <a:lnSpc>
                <a:spcPct val="89000"/>
              </a:lnSpc>
              <a:spcBef>
                <a:spcPct val="0"/>
              </a:spcBef>
            </a:pPr>
            <a:r>
              <a:rPr lang="tr-TR" i="1" dirty="0">
                <a:solidFill>
                  <a:schemeClr val="tx2"/>
                </a:solidFill>
                <a:effectLst/>
              </a:rPr>
              <a:t>Edebiyat Fakültesi </a:t>
            </a:r>
            <a:br>
              <a:rPr lang="tr-TR" i="1" dirty="0">
                <a:solidFill>
                  <a:schemeClr val="tx2"/>
                </a:solidFill>
                <a:effectLst/>
              </a:rPr>
            </a:br>
            <a:r>
              <a:rPr lang="tr-TR" i="1" dirty="0">
                <a:solidFill>
                  <a:schemeClr val="tx2"/>
                </a:solidFill>
                <a:effectLst/>
              </a:rPr>
              <a:t>Çift Anadal </a:t>
            </a:r>
            <a:br>
              <a:rPr lang="tr-TR" i="1" dirty="0">
                <a:solidFill>
                  <a:schemeClr val="tx2"/>
                </a:solidFill>
                <a:effectLst/>
              </a:rPr>
            </a:br>
            <a:r>
              <a:rPr lang="tr-TR" i="1" dirty="0">
                <a:solidFill>
                  <a:schemeClr val="tx2"/>
                </a:solidFill>
                <a:effectLst/>
              </a:rPr>
              <a:t>ve </a:t>
            </a:r>
            <a:br>
              <a:rPr lang="tr-TR" i="1" dirty="0">
                <a:solidFill>
                  <a:schemeClr val="tx2"/>
                </a:solidFill>
                <a:effectLst/>
              </a:rPr>
            </a:br>
            <a:r>
              <a:rPr lang="tr-TR" i="1" dirty="0" err="1">
                <a:solidFill>
                  <a:schemeClr val="tx2"/>
                </a:solidFill>
                <a:effectLst/>
              </a:rPr>
              <a:t>Yandal</a:t>
            </a:r>
            <a:r>
              <a:rPr lang="tr-TR" i="1" dirty="0">
                <a:solidFill>
                  <a:schemeClr val="tx2"/>
                </a:solidFill>
                <a:effectLst/>
              </a:rPr>
              <a:t> </a:t>
            </a:r>
            <a:br>
              <a:rPr lang="tr-TR" i="1" dirty="0">
                <a:solidFill>
                  <a:schemeClr val="tx2"/>
                </a:solidFill>
                <a:effectLst/>
              </a:rPr>
            </a:br>
            <a:r>
              <a:rPr lang="tr-TR" i="1" dirty="0">
                <a:solidFill>
                  <a:schemeClr val="tx2"/>
                </a:solidFill>
                <a:effectLst/>
              </a:rPr>
              <a:t>Komisyon Üyeleri</a:t>
            </a:r>
            <a:br>
              <a:rPr lang="tr-TR" dirty="0">
                <a:solidFill>
                  <a:schemeClr val="tx2"/>
                </a:solidFill>
                <a:effectLst/>
              </a:rPr>
            </a:br>
            <a:endParaRPr lang="tr-TR" dirty="0">
              <a:solidFill>
                <a:schemeClr val="tx2"/>
              </a:solidFill>
            </a:endParaRPr>
          </a:p>
        </p:txBody>
      </p:sp>
      <p:sp>
        <p:nvSpPr>
          <p:cNvPr id="30"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sp>
        <p:nvSpPr>
          <p:cNvPr id="32"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graphicFrame>
        <p:nvGraphicFramePr>
          <p:cNvPr id="6" name="Tablo 5">
            <a:extLst>
              <a:ext uri="{FF2B5EF4-FFF2-40B4-BE49-F238E27FC236}">
                <a16:creationId xmlns:a16="http://schemas.microsoft.com/office/drawing/2014/main" id="{332FA931-E030-D115-7902-659446F0DA04}"/>
              </a:ext>
            </a:extLst>
          </p:cNvPr>
          <p:cNvGraphicFramePr>
            <a:graphicFrameLocks noGrp="1"/>
          </p:cNvGraphicFramePr>
          <p:nvPr>
            <p:extLst>
              <p:ext uri="{D42A27DB-BD31-4B8C-83A1-F6EECF244321}">
                <p14:modId xmlns:p14="http://schemas.microsoft.com/office/powerpoint/2010/main" val="2349545799"/>
              </p:ext>
            </p:extLst>
          </p:nvPr>
        </p:nvGraphicFramePr>
        <p:xfrm>
          <a:off x="1138334" y="1063690"/>
          <a:ext cx="6139543" cy="4963884"/>
        </p:xfrm>
        <a:graphic>
          <a:graphicData uri="http://schemas.openxmlformats.org/drawingml/2006/table">
            <a:tbl>
              <a:tblPr firstRow="1" firstCol="1" bandRow="1">
                <a:noFill/>
                <a:tableStyleId>{5C22544A-7EE6-4342-B048-85BDC9FD1C3A}</a:tableStyleId>
              </a:tblPr>
              <a:tblGrid>
                <a:gridCol w="2097912">
                  <a:extLst>
                    <a:ext uri="{9D8B030D-6E8A-4147-A177-3AD203B41FA5}">
                      <a16:colId xmlns:a16="http://schemas.microsoft.com/office/drawing/2014/main" val="43338553"/>
                    </a:ext>
                  </a:extLst>
                </a:gridCol>
                <a:gridCol w="1801573">
                  <a:extLst>
                    <a:ext uri="{9D8B030D-6E8A-4147-A177-3AD203B41FA5}">
                      <a16:colId xmlns:a16="http://schemas.microsoft.com/office/drawing/2014/main" val="2568540871"/>
                    </a:ext>
                  </a:extLst>
                </a:gridCol>
                <a:gridCol w="2240058">
                  <a:extLst>
                    <a:ext uri="{9D8B030D-6E8A-4147-A177-3AD203B41FA5}">
                      <a16:colId xmlns:a16="http://schemas.microsoft.com/office/drawing/2014/main" val="3568066322"/>
                    </a:ext>
                  </a:extLst>
                </a:gridCol>
              </a:tblGrid>
              <a:tr h="306180">
                <a:tc>
                  <a:txBody>
                    <a:bodyPr/>
                    <a:lstStyle/>
                    <a:p>
                      <a:pPr algn="ctr">
                        <a:lnSpc>
                          <a:spcPct val="100000"/>
                        </a:lnSpc>
                        <a:spcAft>
                          <a:spcPts val="0"/>
                        </a:spcAft>
                      </a:pPr>
                      <a:r>
                        <a:rPr lang="tr-TR" sz="1200" b="0" kern="100" cap="none" spc="60">
                          <a:solidFill>
                            <a:schemeClr val="bg1"/>
                          </a:solidFill>
                          <a:effectLst/>
                          <a:latin typeface="Times New Roman" panose="02020603050405020304" pitchFamily="18" charset="0"/>
                          <a:cs typeface="Times New Roman" panose="02020603050405020304" pitchFamily="18" charset="0"/>
                        </a:rPr>
                        <a:t>Bölüm/Anabilim Dalı</a:t>
                      </a:r>
                      <a:endParaRPr lang="tr-TR" sz="1200" b="0" kern="100" cap="none" spc="6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lnSpc>
                          <a:spcPct val="100000"/>
                        </a:lnSpc>
                        <a:spcAft>
                          <a:spcPts val="0"/>
                        </a:spcAft>
                      </a:pPr>
                      <a:r>
                        <a:rPr lang="tr-TR" sz="1200" b="0" kern="100" cap="none" spc="60">
                          <a:solidFill>
                            <a:schemeClr val="bg1"/>
                          </a:solidFill>
                          <a:effectLst/>
                          <a:latin typeface="Times New Roman" panose="02020603050405020304" pitchFamily="18" charset="0"/>
                          <a:cs typeface="Times New Roman" panose="02020603050405020304" pitchFamily="18" charset="0"/>
                        </a:rPr>
                        <a:t>Temsilci</a:t>
                      </a:r>
                      <a:endParaRPr lang="tr-TR" sz="1200" b="0" kern="100" cap="none" spc="6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lnSpc>
                          <a:spcPct val="100000"/>
                        </a:lnSpc>
                        <a:spcAft>
                          <a:spcPts val="0"/>
                        </a:spcAft>
                      </a:pPr>
                      <a:r>
                        <a:rPr lang="tr-TR" sz="1200" b="0" kern="100" cap="none" spc="60">
                          <a:solidFill>
                            <a:schemeClr val="bg1"/>
                          </a:solidFill>
                          <a:effectLst/>
                          <a:latin typeface="Times New Roman" panose="02020603050405020304" pitchFamily="18" charset="0"/>
                          <a:cs typeface="Times New Roman" panose="02020603050405020304" pitchFamily="18" charset="0"/>
                        </a:rPr>
                        <a:t>Üye</a:t>
                      </a:r>
                      <a:endParaRPr lang="tr-TR" sz="1200" b="0" kern="100" cap="none" spc="6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extLst>
                  <a:ext uri="{0D108BD9-81ED-4DB2-BD59-A6C34878D82A}">
                    <a16:rowId xmlns:a16="http://schemas.microsoft.com/office/drawing/2014/main" val="696067639"/>
                  </a:ext>
                </a:extLst>
              </a:tr>
              <a:tr h="582213">
                <a:tc>
                  <a:txBody>
                    <a:bodyPr/>
                    <a:lstStyle/>
                    <a:p>
                      <a:pPr algn="ctr">
                        <a:lnSpc>
                          <a:spcPct val="100000"/>
                        </a:lnSpc>
                        <a:spcAft>
                          <a:spcPts val="0"/>
                        </a:spcAft>
                      </a:pPr>
                      <a:r>
                        <a:rPr lang="tr-TR" sz="1200" b="1" kern="100" cap="none" spc="0" dirty="0">
                          <a:solidFill>
                            <a:schemeClr val="tx1"/>
                          </a:solidFill>
                          <a:effectLst/>
                          <a:latin typeface="Times New Roman" panose="02020603050405020304" pitchFamily="18" charset="0"/>
                          <a:cs typeface="Times New Roman" panose="02020603050405020304" pitchFamily="18" charset="0"/>
                        </a:rPr>
                        <a:t>Çerkes Dili ve Kültürü</a:t>
                      </a:r>
                    </a:p>
                    <a:p>
                      <a:pPr algn="ctr">
                        <a:lnSpc>
                          <a:spcPct val="100000"/>
                        </a:lnSpc>
                        <a:spcAft>
                          <a:spcPts val="0"/>
                        </a:spcAft>
                      </a:pPr>
                      <a:r>
                        <a:rPr lang="tr-TR" sz="1200" b="1" kern="100" cap="none" spc="0" dirty="0">
                          <a:solidFill>
                            <a:schemeClr val="tx1"/>
                          </a:solidFill>
                          <a:effectLst/>
                          <a:latin typeface="Times New Roman" panose="02020603050405020304" pitchFamily="18" charset="0"/>
                          <a:cs typeface="Times New Roman" panose="02020603050405020304" pitchFamily="18" charset="0"/>
                        </a:rPr>
                        <a:t>Anabilim Dalı</a:t>
                      </a:r>
                      <a:endParaRPr lang="tr-TR" sz="1200" b="1"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Dr. Öğr. Üyesi Arif Yıldırım</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arifyildirim@erciyes.edu.tr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a:solidFill>
                            <a:schemeClr val="tx1"/>
                          </a:solidFill>
                          <a:effectLst/>
                          <a:latin typeface="Times New Roman" panose="02020603050405020304" pitchFamily="18" charset="0"/>
                          <a:cs typeface="Times New Roman" panose="02020603050405020304" pitchFamily="18" charset="0"/>
                        </a:rPr>
                        <a:t>Arş. Gör. Dr. Serdar Yılmaz</a:t>
                      </a:r>
                    </a:p>
                    <a:p>
                      <a:pPr algn="ctr">
                        <a:lnSpc>
                          <a:spcPct val="100000"/>
                        </a:lnSpc>
                        <a:spcAft>
                          <a:spcPts val="0"/>
                        </a:spcAft>
                      </a:pPr>
                      <a:r>
                        <a:rPr lang="tr-TR" sz="1200" kern="100" cap="none" spc="0">
                          <a:solidFill>
                            <a:schemeClr val="tx1"/>
                          </a:solidFill>
                          <a:effectLst/>
                          <a:latin typeface="Times New Roman" panose="02020603050405020304" pitchFamily="18" charset="0"/>
                          <a:cs typeface="Times New Roman" panose="02020603050405020304" pitchFamily="18" charset="0"/>
                        </a:rPr>
                        <a:t>serdary@erciyes.edu.tr</a:t>
                      </a:r>
                      <a:endParaRPr lang="tr-TR" sz="1200"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30921291"/>
                  </a:ext>
                </a:extLst>
              </a:tr>
              <a:tr h="582213">
                <a:tc>
                  <a:txBody>
                    <a:bodyPr/>
                    <a:lstStyle/>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Çin Dili ve Edebiyatı Anabilim Dalı</a:t>
                      </a:r>
                      <a:endParaRPr lang="tr-TR" sz="1200" b="1"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Doç. Dr. Nurcan </a:t>
                      </a:r>
                      <a:r>
                        <a:rPr lang="tr-TR" sz="1200" kern="100" cap="none" spc="0" dirty="0" err="1">
                          <a:solidFill>
                            <a:schemeClr val="tx1"/>
                          </a:solidFill>
                          <a:effectLst/>
                          <a:latin typeface="Times New Roman" panose="02020603050405020304" pitchFamily="18" charset="0"/>
                          <a:cs typeface="Times New Roman" panose="02020603050405020304" pitchFamily="18" charset="0"/>
                        </a:rPr>
                        <a:t>Kalkır</a:t>
                      </a:r>
                      <a:endParaRPr lang="tr-TR" sz="1200" kern="100" cap="none" spc="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nurcan@erciyes.edu.tr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Arş. Gör. Dr. </a:t>
                      </a:r>
                      <a:r>
                        <a:rPr lang="tr-TR" sz="1200" kern="100" cap="none" spc="0" dirty="0" err="1">
                          <a:solidFill>
                            <a:schemeClr val="tx1"/>
                          </a:solidFill>
                          <a:effectLst/>
                          <a:latin typeface="Times New Roman" panose="02020603050405020304" pitchFamily="18" charset="0"/>
                          <a:cs typeface="Times New Roman" panose="02020603050405020304" pitchFamily="18" charset="0"/>
                        </a:rPr>
                        <a:t>Güldanım</a:t>
                      </a:r>
                      <a:r>
                        <a:rPr lang="tr-TR" sz="1200" kern="100" cap="none" spc="0" dirty="0">
                          <a:solidFill>
                            <a:schemeClr val="tx1"/>
                          </a:solidFill>
                          <a:effectLst/>
                          <a:latin typeface="Times New Roman" panose="02020603050405020304" pitchFamily="18" charset="0"/>
                          <a:cs typeface="Times New Roman" panose="02020603050405020304" pitchFamily="18" charset="0"/>
                        </a:rPr>
                        <a:t> Taşkıran</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gtaskiran@erciyes.edu.tr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016534288"/>
                  </a:ext>
                </a:extLst>
              </a:tr>
              <a:tr h="582213">
                <a:tc>
                  <a:txBody>
                    <a:bodyPr/>
                    <a:lstStyle/>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Ermeni Dili ve Kültürü</a:t>
                      </a:r>
                    </a:p>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Anabilim Dalı</a:t>
                      </a:r>
                      <a:endParaRPr lang="tr-TR" sz="1200" b="1"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Arş. Gör. Dr. İlhan Aslan</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ilhanaslan@erciyes.edu.tr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Doç. Dr. </a:t>
                      </a:r>
                      <a:r>
                        <a:rPr lang="tr-TR" sz="1200" kern="100" cap="none" spc="0" dirty="0" err="1">
                          <a:solidFill>
                            <a:schemeClr val="tx1"/>
                          </a:solidFill>
                          <a:effectLst/>
                          <a:latin typeface="Times New Roman" panose="02020603050405020304" pitchFamily="18" charset="0"/>
                          <a:cs typeface="Times New Roman" panose="02020603050405020304" pitchFamily="18" charset="0"/>
                        </a:rPr>
                        <a:t>Arina</a:t>
                      </a:r>
                      <a:r>
                        <a:rPr lang="tr-TR" sz="1200" kern="100" cap="none" spc="0" dirty="0">
                          <a:solidFill>
                            <a:schemeClr val="tx1"/>
                          </a:solidFill>
                          <a:effectLst/>
                          <a:latin typeface="Times New Roman" panose="02020603050405020304" pitchFamily="18" charset="0"/>
                          <a:cs typeface="Times New Roman" panose="02020603050405020304" pitchFamily="18" charset="0"/>
                        </a:rPr>
                        <a:t> </a:t>
                      </a:r>
                      <a:r>
                        <a:rPr lang="tr-TR" sz="1200" kern="100" cap="none" spc="0" dirty="0" err="1">
                          <a:solidFill>
                            <a:schemeClr val="tx1"/>
                          </a:solidFill>
                          <a:effectLst/>
                          <a:latin typeface="Times New Roman" panose="02020603050405020304" pitchFamily="18" charset="0"/>
                          <a:cs typeface="Times New Roman" panose="02020603050405020304" pitchFamily="18" charset="0"/>
                        </a:rPr>
                        <a:t>Beridze</a:t>
                      </a:r>
                      <a:endParaRPr lang="tr-TR" sz="1200" kern="100" cap="none" spc="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arinaberidze@gmail.com</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5356396"/>
                  </a:ext>
                </a:extLst>
              </a:tr>
              <a:tr h="582213">
                <a:tc>
                  <a:txBody>
                    <a:bodyPr/>
                    <a:lstStyle/>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İbrani Dili ve Kültürü</a:t>
                      </a:r>
                    </a:p>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Anabilim Dalı</a:t>
                      </a:r>
                      <a:endParaRPr lang="tr-TR" sz="1200" b="1"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Dr. Öğr. Üyesi Arzu Cebe</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arzucebe@erciyes.edu.tr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Öğr. Gör. Dr. Elhan </a:t>
                      </a:r>
                      <a:r>
                        <a:rPr lang="tr-TR" sz="1200" kern="100" cap="none" spc="0" dirty="0" err="1">
                          <a:solidFill>
                            <a:schemeClr val="tx1"/>
                          </a:solidFill>
                          <a:effectLst/>
                          <a:latin typeface="Times New Roman" panose="02020603050405020304" pitchFamily="18" charset="0"/>
                          <a:cs typeface="Times New Roman" panose="02020603050405020304" pitchFamily="18" charset="0"/>
                        </a:rPr>
                        <a:t>Allahverdiyev</a:t>
                      </a:r>
                      <a:endParaRPr lang="tr-TR" sz="1200" kern="100" cap="none" spc="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elhan@erciyes.edu.tr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101871953"/>
                  </a:ext>
                </a:extLst>
              </a:tr>
              <a:tr h="582213">
                <a:tc>
                  <a:txBody>
                    <a:bodyPr/>
                    <a:lstStyle/>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İngiliz Dili ve Edebiyatı</a:t>
                      </a:r>
                    </a:p>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Bölümü</a:t>
                      </a:r>
                      <a:endParaRPr lang="tr-TR" sz="1200" b="1"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Öğr. Gör. Nilgün Karsan</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nolgun@erciyes.edu.tr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Arş. Gör. Aslı Nur Önem</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aslinuronem@erciyes.edu.tr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66187346"/>
                  </a:ext>
                </a:extLst>
              </a:tr>
              <a:tr h="582213">
                <a:tc>
                  <a:txBody>
                    <a:bodyPr/>
                    <a:lstStyle/>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Japon Dili ve Edebiyatı</a:t>
                      </a:r>
                    </a:p>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Anabilim Dalı</a:t>
                      </a:r>
                      <a:endParaRPr lang="tr-TR" sz="1200" b="1"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Arş. Gör. Dr. Serdar Yılmaz</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serdary@erciyes.edu.tr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Arş. Gör. Dr. Nihan Atlı Usta</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natli@erciyes.edu.tr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125043"/>
                  </a:ext>
                </a:extLst>
              </a:tr>
              <a:tr h="582213">
                <a:tc>
                  <a:txBody>
                    <a:bodyPr/>
                    <a:lstStyle/>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Kore Dili ve Edebiyatı</a:t>
                      </a:r>
                    </a:p>
                    <a:p>
                      <a:pPr algn="ctr">
                        <a:lnSpc>
                          <a:spcPct val="100000"/>
                        </a:lnSpc>
                        <a:spcAft>
                          <a:spcPts val="0"/>
                        </a:spcAft>
                      </a:pPr>
                      <a:r>
                        <a:rPr lang="tr-TR" sz="1200" b="1" kern="100" cap="none" spc="0">
                          <a:solidFill>
                            <a:schemeClr val="tx1"/>
                          </a:solidFill>
                          <a:effectLst/>
                          <a:latin typeface="Times New Roman" panose="02020603050405020304" pitchFamily="18" charset="0"/>
                          <a:cs typeface="Times New Roman" panose="02020603050405020304" pitchFamily="18" charset="0"/>
                        </a:rPr>
                        <a:t>Anabilim Dalı</a:t>
                      </a:r>
                      <a:endParaRPr lang="tr-TR" sz="1200" b="1" kern="1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Arş. Gör. Dr. Mehmet Ölçer</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mehmetolcer@erciyes.edu.tr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Doç. Dr. Hatice Köroğlu </a:t>
                      </a:r>
                      <a:r>
                        <a:rPr lang="tr-TR" sz="1200" kern="100" cap="none" spc="0" dirty="0" err="1">
                          <a:solidFill>
                            <a:schemeClr val="tx1"/>
                          </a:solidFill>
                          <a:effectLst/>
                          <a:latin typeface="Times New Roman" panose="02020603050405020304" pitchFamily="18" charset="0"/>
                          <a:cs typeface="Times New Roman" panose="02020603050405020304" pitchFamily="18" charset="0"/>
                        </a:rPr>
                        <a:t>Türközü</a:t>
                      </a:r>
                      <a:endParaRPr lang="tr-TR" sz="1200" kern="100" cap="none" spc="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hkore@erciyes.edu.tr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11385009"/>
                  </a:ext>
                </a:extLst>
              </a:tr>
              <a:tr h="582213">
                <a:tc>
                  <a:txBody>
                    <a:bodyPr/>
                    <a:lstStyle/>
                    <a:p>
                      <a:pPr algn="ctr">
                        <a:lnSpc>
                          <a:spcPct val="100000"/>
                        </a:lnSpc>
                        <a:spcAft>
                          <a:spcPts val="0"/>
                        </a:spcAft>
                      </a:pPr>
                      <a:r>
                        <a:rPr lang="tr-TR" sz="1200" b="1" kern="100" cap="none" spc="0" dirty="0">
                          <a:solidFill>
                            <a:schemeClr val="tx1"/>
                          </a:solidFill>
                          <a:effectLst/>
                          <a:latin typeface="Times New Roman" panose="02020603050405020304" pitchFamily="18" charset="0"/>
                          <a:cs typeface="Times New Roman" panose="02020603050405020304" pitchFamily="18" charset="0"/>
                        </a:rPr>
                        <a:t>Rus Dili ve Edebiyatı</a:t>
                      </a:r>
                    </a:p>
                    <a:p>
                      <a:pPr algn="ctr">
                        <a:lnSpc>
                          <a:spcPct val="100000"/>
                        </a:lnSpc>
                        <a:spcAft>
                          <a:spcPts val="0"/>
                        </a:spcAft>
                      </a:pPr>
                      <a:r>
                        <a:rPr lang="tr-TR" sz="1200" b="1" kern="100" cap="none" spc="0" dirty="0">
                          <a:solidFill>
                            <a:schemeClr val="tx1"/>
                          </a:solidFill>
                          <a:effectLst/>
                          <a:latin typeface="Times New Roman" panose="02020603050405020304" pitchFamily="18" charset="0"/>
                          <a:cs typeface="Times New Roman" panose="02020603050405020304" pitchFamily="18" charset="0"/>
                        </a:rPr>
                        <a:t>Bölümü</a:t>
                      </a:r>
                      <a:endParaRPr lang="tr-TR" sz="1200" b="1"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Dr. Öğr. Üyesi Arif Yıldırım</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arifyildirim@erciyes.edu.tr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Arş. Gör. Çağlar Danacı</a:t>
                      </a:r>
                    </a:p>
                    <a:p>
                      <a:pPr algn="ctr">
                        <a:lnSpc>
                          <a:spcPct val="100000"/>
                        </a:lnSpc>
                        <a:spcAft>
                          <a:spcPts val="0"/>
                        </a:spcAft>
                      </a:pPr>
                      <a:r>
                        <a:rPr lang="tr-TR" sz="1200" kern="100" cap="none" spc="0" dirty="0">
                          <a:solidFill>
                            <a:schemeClr val="tx1"/>
                          </a:solidFill>
                          <a:effectLst/>
                          <a:latin typeface="Times New Roman" panose="02020603050405020304" pitchFamily="18" charset="0"/>
                          <a:cs typeface="Times New Roman" panose="02020603050405020304" pitchFamily="18" charset="0"/>
                        </a:rPr>
                        <a:t>caglardanaci@erciyes.edu.tr</a:t>
                      </a:r>
                      <a:endParaRPr lang="tr-TR" sz="1200" kern="1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5745" marR="6269" marT="51705" marB="12111">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230872548"/>
                  </a:ext>
                </a:extLst>
              </a:tr>
            </a:tbl>
          </a:graphicData>
        </a:graphic>
      </p:graphicFrame>
    </p:spTree>
    <p:extLst>
      <p:ext uri="{BB962C8B-B14F-4D97-AF65-F5344CB8AC3E}">
        <p14:creationId xmlns:p14="http://schemas.microsoft.com/office/powerpoint/2010/main" val="294331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10"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grpSp>
      <p:sp useBgFill="1">
        <p:nvSpPr>
          <p:cNvPr id="12" name="Rectangle 11">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7E28EE7-ED3C-A463-26CA-DA71B21ECDAD}"/>
              </a:ext>
            </a:extLst>
          </p:cNvPr>
          <p:cNvSpPr>
            <a:spLocks noGrp="1"/>
          </p:cNvSpPr>
          <p:nvPr>
            <p:ph type="title"/>
          </p:nvPr>
        </p:nvSpPr>
        <p:spPr>
          <a:xfrm>
            <a:off x="7904780" y="2023478"/>
            <a:ext cx="4152122" cy="3732835"/>
          </a:xfrm>
        </p:spPr>
        <p:txBody>
          <a:bodyPr vert="horz" lIns="91440" tIns="45720" rIns="91440" bIns="45720" rtlCol="0" anchor="b">
            <a:normAutofit/>
          </a:bodyPr>
          <a:lstStyle/>
          <a:p>
            <a:pPr algn="ctr">
              <a:lnSpc>
                <a:spcPct val="89000"/>
              </a:lnSpc>
              <a:spcBef>
                <a:spcPct val="0"/>
              </a:spcBef>
            </a:pPr>
            <a:r>
              <a:rPr lang="tr-TR" i="1" dirty="0">
                <a:solidFill>
                  <a:schemeClr val="tx2"/>
                </a:solidFill>
                <a:effectLst/>
              </a:rPr>
              <a:t>Turizm Fakültesi Çift Anadal </a:t>
            </a:r>
            <a:br>
              <a:rPr lang="tr-TR" i="1" dirty="0">
                <a:solidFill>
                  <a:schemeClr val="tx2"/>
                </a:solidFill>
                <a:effectLst/>
              </a:rPr>
            </a:br>
            <a:r>
              <a:rPr lang="tr-TR" i="1" dirty="0">
                <a:solidFill>
                  <a:schemeClr val="tx2"/>
                </a:solidFill>
                <a:effectLst/>
              </a:rPr>
              <a:t>ve </a:t>
            </a:r>
            <a:br>
              <a:rPr lang="tr-TR" i="1" dirty="0">
                <a:solidFill>
                  <a:schemeClr val="tx2"/>
                </a:solidFill>
                <a:effectLst/>
              </a:rPr>
            </a:br>
            <a:r>
              <a:rPr lang="tr-TR" i="1" dirty="0" err="1">
                <a:solidFill>
                  <a:schemeClr val="tx2"/>
                </a:solidFill>
                <a:effectLst/>
              </a:rPr>
              <a:t>Yandal</a:t>
            </a:r>
            <a:r>
              <a:rPr lang="tr-TR" i="1" dirty="0">
                <a:solidFill>
                  <a:schemeClr val="tx2"/>
                </a:solidFill>
                <a:effectLst/>
              </a:rPr>
              <a:t> Komisyon Üyeleri</a:t>
            </a:r>
            <a:br>
              <a:rPr lang="tr-TR" dirty="0">
                <a:solidFill>
                  <a:schemeClr val="tx2"/>
                </a:solidFill>
                <a:effectLst/>
              </a:rPr>
            </a:br>
            <a:endParaRPr lang="tr-TR" dirty="0">
              <a:solidFill>
                <a:schemeClr val="tx2"/>
              </a:solidFill>
            </a:endParaRPr>
          </a:p>
        </p:txBody>
      </p:sp>
      <p:sp>
        <p:nvSpPr>
          <p:cNvPr id="14"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sp>
        <p:nvSpPr>
          <p:cNvPr id="16"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graphicFrame>
        <p:nvGraphicFramePr>
          <p:cNvPr id="3" name="Tablo 2">
            <a:extLst>
              <a:ext uri="{FF2B5EF4-FFF2-40B4-BE49-F238E27FC236}">
                <a16:creationId xmlns:a16="http://schemas.microsoft.com/office/drawing/2014/main" id="{BC1EAF5C-147C-45F9-F951-E98F2A233DAC}"/>
              </a:ext>
            </a:extLst>
          </p:cNvPr>
          <p:cNvGraphicFramePr>
            <a:graphicFrameLocks noGrp="1"/>
          </p:cNvGraphicFramePr>
          <p:nvPr>
            <p:extLst>
              <p:ext uri="{D42A27DB-BD31-4B8C-83A1-F6EECF244321}">
                <p14:modId xmlns:p14="http://schemas.microsoft.com/office/powerpoint/2010/main" val="1993834526"/>
              </p:ext>
            </p:extLst>
          </p:nvPr>
        </p:nvGraphicFramePr>
        <p:xfrm>
          <a:off x="1259633" y="1259633"/>
          <a:ext cx="5887616" cy="4527352"/>
        </p:xfrm>
        <a:graphic>
          <a:graphicData uri="http://schemas.openxmlformats.org/drawingml/2006/table">
            <a:tbl>
              <a:tblPr firstRow="1" firstCol="1" bandRow="1">
                <a:tableStyleId>{5C22544A-7EE6-4342-B048-85BDC9FD1C3A}</a:tableStyleId>
              </a:tblPr>
              <a:tblGrid>
                <a:gridCol w="1588481">
                  <a:extLst>
                    <a:ext uri="{9D8B030D-6E8A-4147-A177-3AD203B41FA5}">
                      <a16:colId xmlns:a16="http://schemas.microsoft.com/office/drawing/2014/main" val="2329502424"/>
                    </a:ext>
                  </a:extLst>
                </a:gridCol>
                <a:gridCol w="2244153">
                  <a:extLst>
                    <a:ext uri="{9D8B030D-6E8A-4147-A177-3AD203B41FA5}">
                      <a16:colId xmlns:a16="http://schemas.microsoft.com/office/drawing/2014/main" val="232938625"/>
                    </a:ext>
                  </a:extLst>
                </a:gridCol>
                <a:gridCol w="2054982">
                  <a:extLst>
                    <a:ext uri="{9D8B030D-6E8A-4147-A177-3AD203B41FA5}">
                      <a16:colId xmlns:a16="http://schemas.microsoft.com/office/drawing/2014/main" val="3813523117"/>
                    </a:ext>
                  </a:extLst>
                </a:gridCol>
              </a:tblGrid>
              <a:tr h="812072">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Bölüm/Anabilim Dalı</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a:txBody>
                    <a:bodyPr/>
                    <a:lstStyle/>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Temsilci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a:txBody>
                    <a:bodyPr/>
                    <a:lstStyle/>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Temsilci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extLst>
                  <a:ext uri="{0D108BD9-81ED-4DB2-BD59-A6C34878D82A}">
                    <a16:rowId xmlns:a16="http://schemas.microsoft.com/office/drawing/2014/main" val="2410395784"/>
                  </a:ext>
                </a:extLst>
              </a:tr>
              <a:tr h="773845">
                <a:tc rowSpan="2">
                  <a:txBody>
                    <a:bodyPr/>
                    <a:lstStyle/>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 </a:t>
                      </a:r>
                    </a:p>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Turizm İşletmeciliği</a:t>
                      </a:r>
                    </a:p>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Bölümü</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Arş. Gör. Mustafa Yılmaz</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mustafa.yilmaz@erciyes.edu.tr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rowSpan="2">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 </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Öğr. Gör. Zeynep Kayhan</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zeynepkayhan@erciyes.edu.tr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extLst>
                  <a:ext uri="{0D108BD9-81ED-4DB2-BD59-A6C34878D82A}">
                    <a16:rowId xmlns:a16="http://schemas.microsoft.com/office/drawing/2014/main" val="1450951283"/>
                  </a:ext>
                </a:extLst>
              </a:tr>
              <a:tr h="1083795">
                <a:tc vMerge="1">
                  <a:txBody>
                    <a:bodyPr/>
                    <a:lstStyle/>
                    <a:p>
                      <a:endParaRPr lang="tr-TR"/>
                    </a:p>
                  </a:txBody>
                  <a:tcPr/>
                </a:tc>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Arş. Gör. Dr. Nazlı </a:t>
                      </a:r>
                      <a:r>
                        <a:rPr lang="tr-TR" sz="1200" kern="100" dirty="0" err="1">
                          <a:effectLst/>
                          <a:latin typeface="Times New Roman" panose="02020603050405020304" pitchFamily="18" charset="0"/>
                          <a:cs typeface="Times New Roman" panose="02020603050405020304" pitchFamily="18" charset="0"/>
                        </a:rPr>
                        <a:t>Aysin</a:t>
                      </a:r>
                      <a:r>
                        <a:rPr lang="tr-TR" sz="1200" kern="100" dirty="0">
                          <a:effectLst/>
                          <a:latin typeface="Times New Roman" panose="02020603050405020304" pitchFamily="18" charset="0"/>
                          <a:cs typeface="Times New Roman" panose="02020603050405020304" pitchFamily="18" charset="0"/>
                        </a:rPr>
                        <a:t> Örnek</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nazliornek@erciyes.edu.tr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vMerge="1">
                  <a:txBody>
                    <a:bodyPr/>
                    <a:lstStyle/>
                    <a:p>
                      <a:endParaRPr lang="tr-TR"/>
                    </a:p>
                  </a:txBody>
                  <a:tcPr/>
                </a:tc>
                <a:extLst>
                  <a:ext uri="{0D108BD9-81ED-4DB2-BD59-A6C34878D82A}">
                    <a16:rowId xmlns:a16="http://schemas.microsoft.com/office/drawing/2014/main" val="1640682807"/>
                  </a:ext>
                </a:extLst>
              </a:tr>
              <a:tr h="773845">
                <a:tc rowSpan="2">
                  <a:txBody>
                    <a:bodyPr/>
                    <a:lstStyle/>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Turizm Rehberliği</a:t>
                      </a:r>
                    </a:p>
                    <a:p>
                      <a:pPr algn="ctr">
                        <a:lnSpc>
                          <a:spcPct val="150000"/>
                        </a:lnSpc>
                        <a:spcAft>
                          <a:spcPts val="800"/>
                        </a:spcAft>
                      </a:pPr>
                      <a:r>
                        <a:rPr lang="tr-TR" sz="1200" kern="100">
                          <a:effectLst/>
                          <a:latin typeface="Times New Roman" panose="02020603050405020304" pitchFamily="18" charset="0"/>
                          <a:cs typeface="Times New Roman" panose="02020603050405020304" pitchFamily="18" charset="0"/>
                        </a:rPr>
                        <a:t>Bölümü</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Arş. Gör. Mustafa Yılmaz</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mustafa.yilmaz@erciyes.edu.tr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rowSpan="2">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 </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Öğr. Gör. Zeynep Kayhan</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zeynepkayhan@erciyes.edu.tr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extLst>
                  <a:ext uri="{0D108BD9-81ED-4DB2-BD59-A6C34878D82A}">
                    <a16:rowId xmlns:a16="http://schemas.microsoft.com/office/drawing/2014/main" val="1231839534"/>
                  </a:ext>
                </a:extLst>
              </a:tr>
              <a:tr h="1083795">
                <a:tc vMerge="1">
                  <a:txBody>
                    <a:bodyPr/>
                    <a:lstStyle/>
                    <a:p>
                      <a:endParaRPr lang="tr-TR"/>
                    </a:p>
                  </a:txBody>
                  <a:tcPr/>
                </a:tc>
                <a:tc>
                  <a:txBody>
                    <a:bodyPr/>
                    <a:lstStyle/>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Arş. Gör. Dr. Nazlı </a:t>
                      </a:r>
                      <a:r>
                        <a:rPr lang="tr-TR" sz="1200" kern="100" dirty="0" err="1">
                          <a:effectLst/>
                          <a:latin typeface="Times New Roman" panose="02020603050405020304" pitchFamily="18" charset="0"/>
                          <a:cs typeface="Times New Roman" panose="02020603050405020304" pitchFamily="18" charset="0"/>
                        </a:rPr>
                        <a:t>Aysin</a:t>
                      </a:r>
                      <a:r>
                        <a:rPr lang="tr-TR" sz="1200" kern="100" dirty="0">
                          <a:effectLst/>
                          <a:latin typeface="Times New Roman" panose="02020603050405020304" pitchFamily="18" charset="0"/>
                          <a:cs typeface="Times New Roman" panose="02020603050405020304" pitchFamily="18" charset="0"/>
                        </a:rPr>
                        <a:t> Örnek</a:t>
                      </a:r>
                    </a:p>
                    <a:p>
                      <a:pPr algn="ctr">
                        <a:lnSpc>
                          <a:spcPct val="150000"/>
                        </a:lnSpc>
                        <a:spcAft>
                          <a:spcPts val="800"/>
                        </a:spcAft>
                      </a:pPr>
                      <a:r>
                        <a:rPr lang="tr-TR" sz="1200" kern="100" dirty="0">
                          <a:effectLst/>
                          <a:latin typeface="Times New Roman" panose="02020603050405020304" pitchFamily="18" charset="0"/>
                          <a:cs typeface="Times New Roman" panose="02020603050405020304" pitchFamily="18" charset="0"/>
                        </a:rPr>
                        <a:t>nazliornek@erciyes.edu.tr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1518" marR="61518" marT="0" marB="0"/>
                </a:tc>
                <a:tc vMerge="1">
                  <a:txBody>
                    <a:bodyPr/>
                    <a:lstStyle/>
                    <a:p>
                      <a:endParaRPr lang="tr-TR"/>
                    </a:p>
                  </a:txBody>
                  <a:tcPr/>
                </a:tc>
                <a:extLst>
                  <a:ext uri="{0D108BD9-81ED-4DB2-BD59-A6C34878D82A}">
                    <a16:rowId xmlns:a16="http://schemas.microsoft.com/office/drawing/2014/main" val="534222843"/>
                  </a:ext>
                </a:extLst>
              </a:tr>
            </a:tbl>
          </a:graphicData>
        </a:graphic>
      </p:graphicFrame>
    </p:spTree>
    <p:extLst>
      <p:ext uri="{BB962C8B-B14F-4D97-AF65-F5344CB8AC3E}">
        <p14:creationId xmlns:p14="http://schemas.microsoft.com/office/powerpoint/2010/main" val="302434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77D44391-A3CC-47A2-C32B-FE1FE413390B}"/>
              </a:ext>
            </a:extLst>
          </p:cNvPr>
          <p:cNvSpPr txBox="1">
            <a:spLocks/>
          </p:cNvSpPr>
          <p:nvPr/>
        </p:nvSpPr>
        <p:spPr>
          <a:xfrm>
            <a:off x="7912723" y="2579621"/>
            <a:ext cx="3884638" cy="262055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spcAft>
                <a:spcPts val="600"/>
              </a:spcAft>
            </a:pPr>
            <a:r>
              <a:rPr lang="tr-TR" sz="2900" b="1" i="1" cap="all" dirty="0"/>
              <a:t>Edebiyat Fakültesi Çift Anadal Diploma Programı </a:t>
            </a:r>
          </a:p>
          <a:p>
            <a:pPr algn="ctr">
              <a:spcAft>
                <a:spcPts val="600"/>
              </a:spcAft>
            </a:pPr>
            <a:r>
              <a:rPr lang="tr-TR" sz="2900" b="1" i="1" cap="all" dirty="0"/>
              <a:t>ve </a:t>
            </a:r>
          </a:p>
          <a:p>
            <a:pPr algn="ctr">
              <a:spcAft>
                <a:spcPts val="600"/>
              </a:spcAft>
            </a:pPr>
            <a:r>
              <a:rPr lang="tr-TR" sz="2900" b="1" i="1" cap="all" dirty="0" err="1"/>
              <a:t>Yandal</a:t>
            </a:r>
            <a:r>
              <a:rPr lang="tr-TR" sz="2900" b="1" i="1" cap="all" dirty="0"/>
              <a:t> Programı Kontenjan Bilgileri</a:t>
            </a:r>
            <a:br>
              <a:rPr lang="tr-TR" sz="2900" cap="all" dirty="0"/>
            </a:br>
            <a:endParaRPr lang="tr-TR" sz="2900" cap="all" dirty="0"/>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graphicFrame>
        <p:nvGraphicFramePr>
          <p:cNvPr id="4" name="Tablo 3">
            <a:extLst>
              <a:ext uri="{FF2B5EF4-FFF2-40B4-BE49-F238E27FC236}">
                <a16:creationId xmlns:a16="http://schemas.microsoft.com/office/drawing/2014/main" id="{7D0A79D6-A908-62CE-FCEF-744017A3CE4A}"/>
              </a:ext>
            </a:extLst>
          </p:cNvPr>
          <p:cNvGraphicFramePr>
            <a:graphicFrameLocks noGrp="1"/>
          </p:cNvGraphicFramePr>
          <p:nvPr>
            <p:extLst>
              <p:ext uri="{D42A27DB-BD31-4B8C-83A1-F6EECF244321}">
                <p14:modId xmlns:p14="http://schemas.microsoft.com/office/powerpoint/2010/main" val="1965393559"/>
              </p:ext>
            </p:extLst>
          </p:nvPr>
        </p:nvGraphicFramePr>
        <p:xfrm>
          <a:off x="1205235" y="1392620"/>
          <a:ext cx="5853972" cy="4389120"/>
        </p:xfrm>
        <a:graphic>
          <a:graphicData uri="http://schemas.openxmlformats.org/drawingml/2006/table">
            <a:tbl>
              <a:tblPr firstRow="1" firstCol="1" bandRow="1">
                <a:tableStyleId>{5C22544A-7EE6-4342-B048-85BDC9FD1C3A}</a:tableStyleId>
              </a:tblPr>
              <a:tblGrid>
                <a:gridCol w="1226604">
                  <a:extLst>
                    <a:ext uri="{9D8B030D-6E8A-4147-A177-3AD203B41FA5}">
                      <a16:colId xmlns:a16="http://schemas.microsoft.com/office/drawing/2014/main" val="1265771065"/>
                    </a:ext>
                  </a:extLst>
                </a:gridCol>
                <a:gridCol w="817973">
                  <a:extLst>
                    <a:ext uri="{9D8B030D-6E8A-4147-A177-3AD203B41FA5}">
                      <a16:colId xmlns:a16="http://schemas.microsoft.com/office/drawing/2014/main" val="4220776667"/>
                    </a:ext>
                  </a:extLst>
                </a:gridCol>
                <a:gridCol w="1495711">
                  <a:extLst>
                    <a:ext uri="{9D8B030D-6E8A-4147-A177-3AD203B41FA5}">
                      <a16:colId xmlns:a16="http://schemas.microsoft.com/office/drawing/2014/main" val="1158537340"/>
                    </a:ext>
                  </a:extLst>
                </a:gridCol>
                <a:gridCol w="817973">
                  <a:extLst>
                    <a:ext uri="{9D8B030D-6E8A-4147-A177-3AD203B41FA5}">
                      <a16:colId xmlns:a16="http://schemas.microsoft.com/office/drawing/2014/main" val="4075074183"/>
                    </a:ext>
                  </a:extLst>
                </a:gridCol>
                <a:gridCol w="1495711">
                  <a:extLst>
                    <a:ext uri="{9D8B030D-6E8A-4147-A177-3AD203B41FA5}">
                      <a16:colId xmlns:a16="http://schemas.microsoft.com/office/drawing/2014/main" val="3845795547"/>
                    </a:ext>
                  </a:extLst>
                </a:gridCol>
              </a:tblGrid>
              <a:tr h="175533">
                <a:tc rowSpan="3">
                  <a:txBody>
                    <a:bodyPr/>
                    <a:lstStyle/>
                    <a:p>
                      <a:pPr marR="111760" algn="ctr">
                        <a:lnSpc>
                          <a:spcPct val="100000"/>
                        </a:lnSpc>
                        <a:spcAft>
                          <a:spcPts val="0"/>
                        </a:spcAft>
                        <a:tabLst>
                          <a:tab pos="1435100" algn="l"/>
                          <a:tab pos="2159000" algn="l"/>
                          <a:tab pos="2857500" algn="l"/>
                        </a:tabLst>
                      </a:pPr>
                      <a:r>
                        <a:rPr lang="en-US" sz="1200" kern="100">
                          <a:effectLst/>
                          <a:latin typeface="Times New Roman" panose="02020603050405020304" pitchFamily="18" charset="0"/>
                          <a:cs typeface="Times New Roman" panose="02020603050405020304" pitchFamily="18" charset="0"/>
                        </a:rPr>
                        <a:t> </a:t>
                      </a:r>
                      <a:endParaRPr lang="tr-TR" sz="1200" kern="100">
                        <a:effectLst/>
                        <a:latin typeface="Times New Roman" panose="02020603050405020304" pitchFamily="18" charset="0"/>
                        <a:cs typeface="Times New Roman" panose="02020603050405020304" pitchFamily="18" charset="0"/>
                      </a:endParaRPr>
                    </a:p>
                    <a:p>
                      <a:pPr marR="111760" algn="ctr">
                        <a:lnSpc>
                          <a:spcPct val="100000"/>
                        </a:lnSpc>
                        <a:spcAft>
                          <a:spcPts val="0"/>
                        </a:spcAft>
                        <a:tabLst>
                          <a:tab pos="1435100" algn="l"/>
                          <a:tab pos="2159000" algn="l"/>
                          <a:tab pos="2857500" algn="l"/>
                        </a:tabLst>
                      </a:pPr>
                      <a:r>
                        <a:rPr lang="en-US" sz="1200" kern="100">
                          <a:effectLst/>
                          <a:latin typeface="Times New Roman" panose="02020603050405020304" pitchFamily="18" charset="0"/>
                          <a:cs typeface="Times New Roman" panose="02020603050405020304" pitchFamily="18" charset="0"/>
                        </a:rPr>
                        <a:t> </a:t>
                      </a:r>
                      <a:endParaRPr lang="tr-TR" sz="1200" kern="100">
                        <a:effectLst/>
                        <a:latin typeface="Times New Roman" panose="02020603050405020304" pitchFamily="18" charset="0"/>
                        <a:cs typeface="Times New Roman" panose="02020603050405020304" pitchFamily="18" charset="0"/>
                      </a:endParaRPr>
                    </a:p>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PROGRAM ADI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gridSpan="4">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KONTENJAN</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82009726"/>
                  </a:ext>
                </a:extLst>
              </a:tr>
              <a:tr h="175533">
                <a:tc vMerge="1">
                  <a:txBody>
                    <a:bodyPr/>
                    <a:lstStyle/>
                    <a:p>
                      <a:endParaRPr lang="tr-TR"/>
                    </a:p>
                  </a:txBody>
                  <a:tcPr/>
                </a:tc>
                <a:tc gridSpan="2">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ÇİFT ANADAL</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hMerge="1">
                  <a:txBody>
                    <a:bodyPr/>
                    <a:lstStyle/>
                    <a:p>
                      <a:endParaRPr lang="tr-TR"/>
                    </a:p>
                  </a:txBody>
                  <a:tcPr/>
                </a:tc>
                <a:tc gridSpan="2">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YANDAL</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hMerge="1">
                  <a:txBody>
                    <a:bodyPr/>
                    <a:lstStyle/>
                    <a:p>
                      <a:endParaRPr lang="tr-TR"/>
                    </a:p>
                  </a:txBody>
                  <a:tcPr/>
                </a:tc>
                <a:extLst>
                  <a:ext uri="{0D108BD9-81ED-4DB2-BD59-A6C34878D82A}">
                    <a16:rowId xmlns:a16="http://schemas.microsoft.com/office/drawing/2014/main" val="436445555"/>
                  </a:ext>
                </a:extLst>
              </a:tr>
              <a:tr h="325091">
                <a:tc vMerge="1">
                  <a:txBody>
                    <a:bodyPr/>
                    <a:lstStyle/>
                    <a:p>
                      <a:endParaRPr lang="tr-TR"/>
                    </a:p>
                  </a:txBody>
                  <a:tcPr/>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FAKÜLTE İÇİ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FAKÜLTE DIŞI (TURİZM FAKÜLTESİ)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FAKÜLTE İÇİ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FAKÜLTE DIŞI (TURİZM FAKÜLTESİ)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2277133683"/>
                  </a:ext>
                </a:extLst>
              </a:tr>
              <a:tr h="325091">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ÇERKEZ DİLİ VE KÜLTÜRÜ</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3584174231"/>
                  </a:ext>
                </a:extLst>
              </a:tr>
              <a:tr h="325091">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ÇİN DİLİ VE EDEBİYATI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2179076771"/>
                  </a:ext>
                </a:extLst>
              </a:tr>
              <a:tr h="325091">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ERMENİ DİLİ VE KÜLTÜRÜ</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35438193"/>
                  </a:ext>
                </a:extLst>
              </a:tr>
              <a:tr h="325091">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İBRANİ DİLİ VE KÜLTÜRÜ</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775202357"/>
                  </a:ext>
                </a:extLst>
              </a:tr>
              <a:tr h="175533">
                <a:tc rowSpan="2">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İNGİLİZ DİLİ VE EDEBİYATI*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(N.Ö)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(N.Ö)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3370403324"/>
                  </a:ext>
                </a:extLst>
              </a:tr>
              <a:tr h="175533">
                <a:tc vMerge="1">
                  <a:txBody>
                    <a:bodyPr/>
                    <a:lstStyle/>
                    <a:p>
                      <a:endParaRPr lang="tr-TR"/>
                    </a:p>
                  </a:txBody>
                  <a:tcPr/>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(İ.Ö)</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10 (İ.Ö)</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(İ.Ö)</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10 (İ.Ö)</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4158861234"/>
                  </a:ext>
                </a:extLst>
              </a:tr>
              <a:tr h="325091">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JAPON DİLİ VE EDEBİYATI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3965988045"/>
                  </a:ext>
                </a:extLst>
              </a:tr>
              <a:tr h="325091">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KORE DİLİ VE EDEBİYATI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2914657926"/>
                  </a:ext>
                </a:extLst>
              </a:tr>
              <a:tr h="175533">
                <a:tc rowSpan="2">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RUS DİLİ VE EDEBİYATI**</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(N.Ö)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(N.Ö)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 </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3350337072"/>
                  </a:ext>
                </a:extLst>
              </a:tr>
              <a:tr h="175533">
                <a:tc vMerge="1">
                  <a:txBody>
                    <a:bodyPr/>
                    <a:lstStyle/>
                    <a:p>
                      <a:endParaRPr lang="tr-TR"/>
                    </a:p>
                  </a:txBody>
                  <a:tcPr/>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(İ.Ö)</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10 (İ.Ö)</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a:effectLst/>
                          <a:latin typeface="Times New Roman" panose="02020603050405020304" pitchFamily="18" charset="0"/>
                          <a:cs typeface="Times New Roman" panose="02020603050405020304" pitchFamily="18" charset="0"/>
                        </a:rPr>
                        <a:t>5 (İ.Ö)</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tc>
                  <a:txBody>
                    <a:bodyPr/>
                    <a:lstStyle/>
                    <a:p>
                      <a:pPr marR="111760" algn="ctr">
                        <a:lnSpc>
                          <a:spcPct val="100000"/>
                        </a:lnSpc>
                        <a:spcAft>
                          <a:spcPts val="0"/>
                        </a:spcAft>
                        <a:tabLst>
                          <a:tab pos="1435100" algn="l"/>
                          <a:tab pos="2159000" algn="l"/>
                          <a:tab pos="2857500" algn="l"/>
                        </a:tabLst>
                      </a:pPr>
                      <a:r>
                        <a:rPr lang="ru-RU" sz="1200" kern="100" dirty="0">
                          <a:effectLst/>
                          <a:latin typeface="Times New Roman" panose="02020603050405020304" pitchFamily="18" charset="0"/>
                          <a:cs typeface="Times New Roman" panose="02020603050405020304" pitchFamily="18" charset="0"/>
                        </a:rPr>
                        <a:t>10 (İ.Ö)</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830" marR="42830" marT="0" marB="0"/>
                </a:tc>
                <a:extLst>
                  <a:ext uri="{0D108BD9-81ED-4DB2-BD59-A6C34878D82A}">
                    <a16:rowId xmlns:a16="http://schemas.microsoft.com/office/drawing/2014/main" val="1222052255"/>
                  </a:ext>
                </a:extLst>
              </a:tr>
            </a:tbl>
          </a:graphicData>
        </a:graphic>
      </p:graphicFrame>
    </p:spTree>
    <p:extLst>
      <p:ext uri="{BB962C8B-B14F-4D97-AF65-F5344CB8AC3E}">
        <p14:creationId xmlns:p14="http://schemas.microsoft.com/office/powerpoint/2010/main" val="1512748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3" name="Rectangle 12">
            <a:extLst>
              <a:ext uri="{FF2B5EF4-FFF2-40B4-BE49-F238E27FC236}">
                <a16:creationId xmlns:a16="http://schemas.microsoft.com/office/drawing/2014/main" id="{A1F7F14B-ED51-4057-8897-4FC72CA2B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Rectangle 1">
            <a:extLst>
              <a:ext uri="{FF2B5EF4-FFF2-40B4-BE49-F238E27FC236}">
                <a16:creationId xmlns:a16="http://schemas.microsoft.com/office/drawing/2014/main" id="{2F1991D1-A20B-11FB-E87D-AE55E017DE75}"/>
              </a:ext>
            </a:extLst>
          </p:cNvPr>
          <p:cNvSpPr>
            <a:spLocks noChangeArrowheads="1"/>
          </p:cNvSpPr>
          <p:nvPr/>
        </p:nvSpPr>
        <p:spPr bwMode="auto">
          <a:xfrm>
            <a:off x="646612" y="2170922"/>
            <a:ext cx="4010296" cy="25161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1pPr>
            <a:lvl2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2pPr>
            <a:lvl3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3pPr>
            <a:lvl4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4pPr>
            <a:lvl5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5pPr>
            <a:lvl6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6pPr>
            <a:lvl7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7pPr>
            <a:lvl8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8pPr>
            <a:lvl9pPr eaLnBrk="0" fontAlgn="base" hangingPunct="0">
              <a:spcBef>
                <a:spcPct val="0"/>
              </a:spcBef>
              <a:spcAft>
                <a:spcPct val="0"/>
              </a:spcAft>
              <a:tabLst>
                <a:tab pos="1435100" algn="l"/>
                <a:tab pos="2159000" algn="l"/>
                <a:tab pos="2857500" algn="l"/>
              </a:tabLst>
              <a:defRPr>
                <a:solidFill>
                  <a:schemeClr val="tx1"/>
                </a:solidFill>
                <a:latin typeface="Arial" panose="020B0604020202020204" pitchFamily="34" charset="0"/>
              </a:defRPr>
            </a:lvl9pPr>
          </a:lstStyle>
          <a:p>
            <a:pPr marL="384048" marR="0" lvl="0" indent="-384048" algn="ctr" defTabSz="914400" eaLnBrk="1" fontAlgn="base" hangingPunct="1">
              <a:lnSpc>
                <a:spcPct val="94000"/>
              </a:lnSpc>
              <a:spcBef>
                <a:spcPct val="0"/>
              </a:spcBef>
              <a:spcAft>
                <a:spcPts val="200"/>
              </a:spcAft>
              <a:buClrTx/>
              <a:buSzTx/>
              <a:buFont typeface="Franklin Gothic Book" panose="020B0503020102020204" pitchFamily="34" charset="0"/>
              <a:buNone/>
              <a:tabLst>
                <a:tab pos="1435100" algn="l"/>
                <a:tab pos="2159000" algn="l"/>
                <a:tab pos="2857500" algn="l"/>
              </a:tabLst>
            </a:pPr>
            <a:r>
              <a:rPr kumimoji="0" lang="tr-TR" altLang="tr-TR" sz="3200" b="1" i="1" u="none" strike="noStrike" cap="none" normalizeH="0" dirty="0">
                <a:ln>
                  <a:noFill/>
                </a:ln>
                <a:solidFill>
                  <a:srgbClr val="191B0E"/>
                </a:solidFill>
                <a:effectLst/>
                <a:latin typeface="+mn-lt"/>
              </a:rPr>
              <a:t>Turizm Fakültesi </a:t>
            </a:r>
          </a:p>
          <a:p>
            <a:pPr marL="384048" marR="0" lvl="0" indent="-384048" algn="ctr" defTabSz="914400" eaLnBrk="1" fontAlgn="base" hangingPunct="1">
              <a:lnSpc>
                <a:spcPct val="94000"/>
              </a:lnSpc>
              <a:spcBef>
                <a:spcPct val="0"/>
              </a:spcBef>
              <a:spcAft>
                <a:spcPts val="200"/>
              </a:spcAft>
              <a:buClrTx/>
              <a:buSzTx/>
              <a:buFont typeface="Franklin Gothic Book" panose="020B0503020102020204" pitchFamily="34" charset="0"/>
              <a:buNone/>
              <a:tabLst>
                <a:tab pos="1435100" algn="l"/>
                <a:tab pos="2159000" algn="l"/>
                <a:tab pos="2857500" algn="l"/>
              </a:tabLst>
            </a:pPr>
            <a:r>
              <a:rPr kumimoji="0" lang="tr-TR" altLang="tr-TR" sz="3200" b="1" i="1" u="none" strike="noStrike" cap="none" normalizeH="0" dirty="0">
                <a:ln>
                  <a:noFill/>
                </a:ln>
                <a:solidFill>
                  <a:srgbClr val="191B0E"/>
                </a:solidFill>
                <a:effectLst/>
                <a:latin typeface="+mn-lt"/>
              </a:rPr>
              <a:t>Çift Anadal Diploma Programı </a:t>
            </a:r>
          </a:p>
          <a:p>
            <a:pPr marL="384048" marR="0" lvl="0" indent="-384048" algn="ctr" defTabSz="914400" eaLnBrk="1" fontAlgn="base" hangingPunct="1">
              <a:lnSpc>
                <a:spcPct val="94000"/>
              </a:lnSpc>
              <a:spcBef>
                <a:spcPct val="0"/>
              </a:spcBef>
              <a:spcAft>
                <a:spcPts val="200"/>
              </a:spcAft>
              <a:buClrTx/>
              <a:buSzTx/>
              <a:buFont typeface="Franklin Gothic Book" panose="020B0503020102020204" pitchFamily="34" charset="0"/>
              <a:buNone/>
              <a:tabLst>
                <a:tab pos="1435100" algn="l"/>
                <a:tab pos="2159000" algn="l"/>
                <a:tab pos="2857500" algn="l"/>
              </a:tabLst>
            </a:pPr>
            <a:r>
              <a:rPr kumimoji="0" lang="tr-TR" altLang="tr-TR" sz="3200" b="1" i="1" u="none" strike="noStrike" cap="none" normalizeH="0" dirty="0">
                <a:ln>
                  <a:noFill/>
                </a:ln>
                <a:solidFill>
                  <a:srgbClr val="191B0E"/>
                </a:solidFill>
                <a:effectLst/>
                <a:latin typeface="+mn-lt"/>
              </a:rPr>
              <a:t>ve </a:t>
            </a:r>
            <a:r>
              <a:rPr kumimoji="0" lang="tr-TR" altLang="tr-TR" sz="3200" b="1" i="1" u="none" strike="noStrike" cap="none" normalizeH="0" dirty="0" err="1">
                <a:ln>
                  <a:noFill/>
                </a:ln>
                <a:solidFill>
                  <a:srgbClr val="191B0E"/>
                </a:solidFill>
                <a:effectLst/>
                <a:latin typeface="+mn-lt"/>
              </a:rPr>
              <a:t>Yandal</a:t>
            </a:r>
            <a:r>
              <a:rPr kumimoji="0" lang="tr-TR" altLang="tr-TR" sz="3200" b="1" i="1" u="none" strike="noStrike" cap="none" normalizeH="0" dirty="0">
                <a:ln>
                  <a:noFill/>
                </a:ln>
                <a:solidFill>
                  <a:srgbClr val="191B0E"/>
                </a:solidFill>
                <a:effectLst/>
                <a:latin typeface="+mn-lt"/>
              </a:rPr>
              <a:t> Programı </a:t>
            </a:r>
          </a:p>
          <a:p>
            <a:pPr marL="384048" marR="0" lvl="0" indent="-384048" algn="ctr" defTabSz="914400" eaLnBrk="1" fontAlgn="base" hangingPunct="1">
              <a:lnSpc>
                <a:spcPct val="94000"/>
              </a:lnSpc>
              <a:spcBef>
                <a:spcPct val="0"/>
              </a:spcBef>
              <a:spcAft>
                <a:spcPts val="200"/>
              </a:spcAft>
              <a:buClrTx/>
              <a:buSzTx/>
              <a:buFont typeface="Franklin Gothic Book" panose="020B0503020102020204" pitchFamily="34" charset="0"/>
              <a:buNone/>
              <a:tabLst>
                <a:tab pos="1435100" algn="l"/>
                <a:tab pos="2159000" algn="l"/>
                <a:tab pos="2857500" algn="l"/>
              </a:tabLst>
            </a:pPr>
            <a:r>
              <a:rPr kumimoji="0" lang="tr-TR" altLang="tr-TR" sz="3200" b="1" i="1" u="none" strike="noStrike" cap="none" normalizeH="0" dirty="0">
                <a:ln>
                  <a:noFill/>
                </a:ln>
                <a:solidFill>
                  <a:srgbClr val="191B0E"/>
                </a:solidFill>
                <a:effectLst/>
                <a:latin typeface="+mn-lt"/>
              </a:rPr>
              <a:t>Kontenjan Bilgileri</a:t>
            </a:r>
            <a:endParaRPr kumimoji="0" lang="tr-TR" altLang="tr-TR" sz="3200" b="0" i="0" u="none" strike="noStrike" cap="none" normalizeH="0" dirty="0">
              <a:ln>
                <a:noFill/>
              </a:ln>
              <a:solidFill>
                <a:srgbClr val="191B0E"/>
              </a:solidFill>
              <a:effectLst/>
              <a:latin typeface="+mn-lt"/>
            </a:endParaRPr>
          </a:p>
          <a:p>
            <a:pPr marL="384048" marR="0" lvl="0" indent="-384048" algn="ctr" defTabSz="914400" eaLnBrk="1" fontAlgn="base" hangingPunct="1">
              <a:lnSpc>
                <a:spcPct val="94000"/>
              </a:lnSpc>
              <a:spcBef>
                <a:spcPct val="0"/>
              </a:spcBef>
              <a:spcAft>
                <a:spcPts val="200"/>
              </a:spcAft>
              <a:buClrTx/>
              <a:buSzTx/>
              <a:buFont typeface="Franklin Gothic Book" panose="020B0503020102020204" pitchFamily="34" charset="0"/>
              <a:buNone/>
              <a:tabLst>
                <a:tab pos="1435100" algn="l"/>
                <a:tab pos="2159000" algn="l"/>
                <a:tab pos="2857500" algn="l"/>
              </a:tabLst>
            </a:pPr>
            <a:endParaRPr kumimoji="0" lang="tr-TR" altLang="tr-TR" sz="3200" b="0" i="0" u="none" strike="noStrike" cap="none" normalizeH="0" dirty="0">
              <a:ln>
                <a:noFill/>
              </a:ln>
              <a:solidFill>
                <a:srgbClr val="191B0E"/>
              </a:solidFill>
              <a:effectLst/>
              <a:latin typeface="+mn-lt"/>
            </a:endParaRPr>
          </a:p>
        </p:txBody>
      </p:sp>
      <p:sp>
        <p:nvSpPr>
          <p:cNvPr id="15" name="Rectangle 14">
            <a:extLst>
              <a:ext uri="{FF2B5EF4-FFF2-40B4-BE49-F238E27FC236}">
                <a16:creationId xmlns:a16="http://schemas.microsoft.com/office/drawing/2014/main" id="{09CB4F78-37FA-4A6C-B624-E7F7D6916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6" name="Tablo 5">
            <a:extLst>
              <a:ext uri="{FF2B5EF4-FFF2-40B4-BE49-F238E27FC236}">
                <a16:creationId xmlns:a16="http://schemas.microsoft.com/office/drawing/2014/main" id="{53F1E8B9-3458-3BDC-9B22-827011D7C949}"/>
              </a:ext>
            </a:extLst>
          </p:cNvPr>
          <p:cNvGraphicFramePr>
            <a:graphicFrameLocks noGrp="1"/>
          </p:cNvGraphicFramePr>
          <p:nvPr>
            <p:extLst>
              <p:ext uri="{D42A27DB-BD31-4B8C-83A1-F6EECF244321}">
                <p14:modId xmlns:p14="http://schemas.microsoft.com/office/powerpoint/2010/main" val="1388654900"/>
              </p:ext>
            </p:extLst>
          </p:nvPr>
        </p:nvGraphicFramePr>
        <p:xfrm>
          <a:off x="5695951" y="2238375"/>
          <a:ext cx="6086474" cy="2209800"/>
        </p:xfrm>
        <a:graphic>
          <a:graphicData uri="http://schemas.openxmlformats.org/drawingml/2006/table">
            <a:tbl>
              <a:tblPr firstRow="1" firstCol="1" bandRow="1">
                <a:tableStyleId>{5C22544A-7EE6-4342-B048-85BDC9FD1C3A}</a:tableStyleId>
              </a:tblPr>
              <a:tblGrid>
                <a:gridCol w="1452151">
                  <a:extLst>
                    <a:ext uri="{9D8B030D-6E8A-4147-A177-3AD203B41FA5}">
                      <a16:colId xmlns:a16="http://schemas.microsoft.com/office/drawing/2014/main" val="1271084849"/>
                    </a:ext>
                  </a:extLst>
                </a:gridCol>
                <a:gridCol w="1023665">
                  <a:extLst>
                    <a:ext uri="{9D8B030D-6E8A-4147-A177-3AD203B41FA5}">
                      <a16:colId xmlns:a16="http://schemas.microsoft.com/office/drawing/2014/main" val="576189112"/>
                    </a:ext>
                  </a:extLst>
                </a:gridCol>
                <a:gridCol w="1215204">
                  <a:extLst>
                    <a:ext uri="{9D8B030D-6E8A-4147-A177-3AD203B41FA5}">
                      <a16:colId xmlns:a16="http://schemas.microsoft.com/office/drawing/2014/main" val="1233728024"/>
                    </a:ext>
                  </a:extLst>
                </a:gridCol>
                <a:gridCol w="1023665">
                  <a:extLst>
                    <a:ext uri="{9D8B030D-6E8A-4147-A177-3AD203B41FA5}">
                      <a16:colId xmlns:a16="http://schemas.microsoft.com/office/drawing/2014/main" val="1453423524"/>
                    </a:ext>
                  </a:extLst>
                </a:gridCol>
                <a:gridCol w="1371789">
                  <a:extLst>
                    <a:ext uri="{9D8B030D-6E8A-4147-A177-3AD203B41FA5}">
                      <a16:colId xmlns:a16="http://schemas.microsoft.com/office/drawing/2014/main" val="2492171013"/>
                    </a:ext>
                  </a:extLst>
                </a:gridCol>
              </a:tblGrid>
              <a:tr h="232488">
                <a:tc rowSpan="3">
                  <a:txBody>
                    <a:bodyPr/>
                    <a:lstStyle/>
                    <a:p>
                      <a:pPr marR="111760" algn="ctr">
                        <a:lnSpc>
                          <a:spcPct val="107000"/>
                        </a:lnSpc>
                        <a:spcAft>
                          <a:spcPts val="800"/>
                        </a:spcAft>
                        <a:tabLst>
                          <a:tab pos="1435100" algn="l"/>
                          <a:tab pos="2159000" algn="l"/>
                          <a:tab pos="2857500" algn="l"/>
                        </a:tabLst>
                      </a:pPr>
                      <a:r>
                        <a:rPr lang="it-IT" sz="1100" kern="100">
                          <a:effectLst/>
                        </a:rPr>
                        <a:t> </a:t>
                      </a:r>
                      <a:endParaRPr lang="tr-TR" sz="900" kern="100">
                        <a:effectLst/>
                      </a:endParaRPr>
                    </a:p>
                    <a:p>
                      <a:pPr marR="111760" algn="ctr">
                        <a:lnSpc>
                          <a:spcPct val="107000"/>
                        </a:lnSpc>
                        <a:spcAft>
                          <a:spcPts val="800"/>
                        </a:spcAft>
                        <a:tabLst>
                          <a:tab pos="1435100" algn="l"/>
                          <a:tab pos="2159000" algn="l"/>
                          <a:tab pos="2857500" algn="l"/>
                        </a:tabLst>
                      </a:pPr>
                      <a:r>
                        <a:rPr lang="it-IT" sz="1100" kern="100">
                          <a:effectLst/>
                        </a:rPr>
                        <a:t> </a:t>
                      </a:r>
                      <a:endParaRPr lang="tr-TR" sz="900" kern="100">
                        <a:effectLst/>
                      </a:endParaRPr>
                    </a:p>
                    <a:p>
                      <a:pPr marR="111760" algn="ctr">
                        <a:lnSpc>
                          <a:spcPct val="107000"/>
                        </a:lnSpc>
                        <a:spcAft>
                          <a:spcPts val="800"/>
                        </a:spcAft>
                        <a:tabLst>
                          <a:tab pos="1435100" algn="l"/>
                          <a:tab pos="2159000" algn="l"/>
                          <a:tab pos="2857500" algn="l"/>
                        </a:tabLst>
                      </a:pPr>
                      <a:r>
                        <a:rPr lang="ru-RU" sz="1100" kern="100">
                          <a:effectLst/>
                        </a:rPr>
                        <a:t>PROGRAM ADI</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gridSpan="4">
                  <a:txBody>
                    <a:bodyPr/>
                    <a:lstStyle/>
                    <a:p>
                      <a:pPr marR="111760" algn="ctr">
                        <a:lnSpc>
                          <a:spcPct val="107000"/>
                        </a:lnSpc>
                        <a:spcAft>
                          <a:spcPts val="800"/>
                        </a:spcAft>
                        <a:tabLst>
                          <a:tab pos="1435100" algn="l"/>
                          <a:tab pos="2159000" algn="l"/>
                          <a:tab pos="2857500" algn="l"/>
                        </a:tabLst>
                      </a:pPr>
                      <a:r>
                        <a:rPr lang="ru-RU" sz="1100" kern="100">
                          <a:effectLst/>
                        </a:rPr>
                        <a:t>KONTENJAN</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77695002"/>
                  </a:ext>
                </a:extLst>
              </a:tr>
              <a:tr h="232488">
                <a:tc vMerge="1">
                  <a:txBody>
                    <a:bodyPr/>
                    <a:lstStyle/>
                    <a:p>
                      <a:endParaRPr lang="tr-TR"/>
                    </a:p>
                  </a:txBody>
                  <a:tcPr/>
                </a:tc>
                <a:tc gridSpan="2">
                  <a:txBody>
                    <a:bodyPr/>
                    <a:lstStyle/>
                    <a:p>
                      <a:pPr marR="111760" algn="ctr">
                        <a:lnSpc>
                          <a:spcPct val="107000"/>
                        </a:lnSpc>
                        <a:spcAft>
                          <a:spcPts val="800"/>
                        </a:spcAft>
                        <a:tabLst>
                          <a:tab pos="1435100" algn="l"/>
                          <a:tab pos="2159000" algn="l"/>
                          <a:tab pos="2857500" algn="l"/>
                        </a:tabLst>
                      </a:pPr>
                      <a:r>
                        <a:rPr lang="ru-RU" sz="1100" kern="100">
                          <a:effectLst/>
                        </a:rPr>
                        <a:t>ÇİFT ANADAL</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hMerge="1">
                  <a:txBody>
                    <a:bodyPr/>
                    <a:lstStyle/>
                    <a:p>
                      <a:endParaRPr lang="tr-TR"/>
                    </a:p>
                  </a:txBody>
                  <a:tcPr/>
                </a:tc>
                <a:tc gridSpan="2">
                  <a:txBody>
                    <a:bodyPr/>
                    <a:lstStyle/>
                    <a:p>
                      <a:pPr marR="111760" algn="ctr">
                        <a:lnSpc>
                          <a:spcPct val="107000"/>
                        </a:lnSpc>
                        <a:spcAft>
                          <a:spcPts val="800"/>
                        </a:spcAft>
                        <a:tabLst>
                          <a:tab pos="1435100" algn="l"/>
                          <a:tab pos="2159000" algn="l"/>
                          <a:tab pos="2857500" algn="l"/>
                        </a:tabLst>
                      </a:pPr>
                      <a:r>
                        <a:rPr lang="ru-RU" sz="1100" kern="100">
                          <a:effectLst/>
                        </a:rPr>
                        <a:t>YANDAL</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hMerge="1">
                  <a:txBody>
                    <a:bodyPr/>
                    <a:lstStyle/>
                    <a:p>
                      <a:endParaRPr lang="tr-TR"/>
                    </a:p>
                  </a:txBody>
                  <a:tcPr/>
                </a:tc>
                <a:extLst>
                  <a:ext uri="{0D108BD9-81ED-4DB2-BD59-A6C34878D82A}">
                    <a16:rowId xmlns:a16="http://schemas.microsoft.com/office/drawing/2014/main" val="1194858314"/>
                  </a:ext>
                </a:extLst>
              </a:tr>
              <a:tr h="860904">
                <a:tc vMerge="1">
                  <a:txBody>
                    <a:bodyPr/>
                    <a:lstStyle/>
                    <a:p>
                      <a:endParaRPr lang="tr-TR"/>
                    </a:p>
                  </a:txBody>
                  <a:tcPr/>
                </a:tc>
                <a:tc>
                  <a:txBody>
                    <a:bodyPr/>
                    <a:lstStyle/>
                    <a:p>
                      <a:pPr marR="111760" algn="ctr">
                        <a:lnSpc>
                          <a:spcPct val="107000"/>
                        </a:lnSpc>
                        <a:spcAft>
                          <a:spcPts val="800"/>
                        </a:spcAft>
                        <a:tabLst>
                          <a:tab pos="1435100" algn="l"/>
                          <a:tab pos="2159000" algn="l"/>
                          <a:tab pos="2857500" algn="l"/>
                        </a:tabLst>
                      </a:pPr>
                      <a:r>
                        <a:rPr lang="ru-RU" sz="1100" kern="100">
                          <a:effectLst/>
                        </a:rPr>
                        <a:t>FAKÜLTE İÇİ</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ru-RU" sz="1100" kern="100">
                          <a:effectLst/>
                        </a:rPr>
                        <a:t>FAKÜLTE DIŞI (</a:t>
                      </a:r>
                      <a:r>
                        <a:rPr lang="tr-TR" sz="1100" kern="100">
                          <a:effectLst/>
                        </a:rPr>
                        <a:t>EDEBİYAT</a:t>
                      </a:r>
                      <a:r>
                        <a:rPr lang="ru-RU" sz="1100" kern="100">
                          <a:effectLst/>
                        </a:rPr>
                        <a:t> FAKÜLTESİ)</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ru-RU" sz="1100" kern="100">
                          <a:effectLst/>
                        </a:rPr>
                        <a:t>FAKÜLTE İÇİ</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ru-RU" sz="1100" kern="100">
                          <a:effectLst/>
                        </a:rPr>
                        <a:t>FAKÜLTE DIŞI (</a:t>
                      </a:r>
                      <a:r>
                        <a:rPr lang="tr-TR" sz="1100" kern="100">
                          <a:effectLst/>
                        </a:rPr>
                        <a:t>EDEBİYAT</a:t>
                      </a:r>
                      <a:r>
                        <a:rPr lang="ru-RU" sz="1100" kern="100">
                          <a:effectLst/>
                        </a:rPr>
                        <a:t> FAKÜLTESİ)</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extLst>
                  <a:ext uri="{0D108BD9-81ED-4DB2-BD59-A6C34878D82A}">
                    <a16:rowId xmlns:a16="http://schemas.microsoft.com/office/drawing/2014/main" val="1698171815"/>
                  </a:ext>
                </a:extLst>
              </a:tr>
              <a:tr h="441960">
                <a:tc>
                  <a:txBody>
                    <a:bodyPr/>
                    <a:lstStyle/>
                    <a:p>
                      <a:pPr marR="111760" algn="ctr">
                        <a:lnSpc>
                          <a:spcPct val="107000"/>
                        </a:lnSpc>
                        <a:spcAft>
                          <a:spcPts val="800"/>
                        </a:spcAft>
                        <a:tabLst>
                          <a:tab pos="1435100" algn="l"/>
                          <a:tab pos="2159000" algn="l"/>
                          <a:tab pos="2857500" algn="l"/>
                        </a:tabLst>
                      </a:pPr>
                      <a:r>
                        <a:rPr lang="tr-TR" sz="1100" kern="100">
                          <a:effectLst/>
                        </a:rPr>
                        <a:t>TURİZM İŞLETMECİLİĞİ</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a:effectLst/>
                        </a:rPr>
                        <a:t>---</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a:effectLst/>
                        </a:rPr>
                        <a:t>20</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a:effectLst/>
                        </a:rPr>
                        <a:t>---</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a:effectLst/>
                        </a:rPr>
                        <a:t>5</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extLst>
                  <a:ext uri="{0D108BD9-81ED-4DB2-BD59-A6C34878D82A}">
                    <a16:rowId xmlns:a16="http://schemas.microsoft.com/office/drawing/2014/main" val="1638230396"/>
                  </a:ext>
                </a:extLst>
              </a:tr>
              <a:tr h="441960">
                <a:tc>
                  <a:txBody>
                    <a:bodyPr/>
                    <a:lstStyle/>
                    <a:p>
                      <a:pPr marR="111760" algn="ctr">
                        <a:lnSpc>
                          <a:spcPct val="107000"/>
                        </a:lnSpc>
                        <a:spcAft>
                          <a:spcPts val="800"/>
                        </a:spcAft>
                        <a:tabLst>
                          <a:tab pos="1435100" algn="l"/>
                          <a:tab pos="2159000" algn="l"/>
                          <a:tab pos="2857500" algn="l"/>
                        </a:tabLst>
                      </a:pPr>
                      <a:r>
                        <a:rPr lang="tr-TR" sz="1100" kern="100">
                          <a:effectLst/>
                        </a:rPr>
                        <a:t>TURİZM REHBERLİĞİ</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a:effectLst/>
                        </a:rPr>
                        <a:t>---</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a:effectLst/>
                        </a:rPr>
                        <a:t>10</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a:effectLst/>
                        </a:rPr>
                        <a:t>---</a:t>
                      </a:r>
                      <a:endParaRPr lang="tr-TR"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tc>
                  <a:txBody>
                    <a:bodyPr/>
                    <a:lstStyle/>
                    <a:p>
                      <a:pPr marR="111760" algn="ctr">
                        <a:lnSpc>
                          <a:spcPct val="107000"/>
                        </a:lnSpc>
                        <a:spcAft>
                          <a:spcPts val="800"/>
                        </a:spcAft>
                        <a:tabLst>
                          <a:tab pos="1435100" algn="l"/>
                          <a:tab pos="2159000" algn="l"/>
                          <a:tab pos="2857500" algn="l"/>
                        </a:tabLst>
                      </a:pPr>
                      <a:r>
                        <a:rPr lang="tr-TR" sz="1100" kern="100" dirty="0">
                          <a:effectLst/>
                        </a:rPr>
                        <a:t>5</a:t>
                      </a:r>
                      <a:endParaRPr lang="tr-TR"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644" marR="60644" marT="0" marB="0"/>
                </a:tc>
                <a:extLst>
                  <a:ext uri="{0D108BD9-81ED-4DB2-BD59-A6C34878D82A}">
                    <a16:rowId xmlns:a16="http://schemas.microsoft.com/office/drawing/2014/main" val="991191503"/>
                  </a:ext>
                </a:extLst>
              </a:tr>
            </a:tbl>
          </a:graphicData>
        </a:graphic>
      </p:graphicFrame>
    </p:spTree>
    <p:extLst>
      <p:ext uri="{BB962C8B-B14F-4D97-AF65-F5344CB8AC3E}">
        <p14:creationId xmlns:p14="http://schemas.microsoft.com/office/powerpoint/2010/main" val="345074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3" name="Rectangle 12">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934260F3-F57D-6DE2-B76D-2FA67909A7FD}"/>
              </a:ext>
            </a:extLst>
          </p:cNvPr>
          <p:cNvSpPr txBox="1"/>
          <p:nvPr/>
        </p:nvSpPr>
        <p:spPr>
          <a:xfrm>
            <a:off x="795093" y="869256"/>
            <a:ext cx="5793475" cy="4331394"/>
          </a:xfrm>
          <a:prstGeom prst="rect">
            <a:avLst/>
          </a:prstGeom>
        </p:spPr>
        <p:txBody>
          <a:bodyPr vert="horz" lIns="91440" tIns="45720" rIns="91440" bIns="45720" rtlCol="0">
            <a:noAutofit/>
          </a:bodyPr>
          <a:lstStyle/>
          <a:p>
            <a:pPr marL="457200" indent="-457200" algn="just" defTabSz="914400">
              <a:lnSpc>
                <a:spcPct val="94000"/>
              </a:lnSpc>
              <a:spcAft>
                <a:spcPts val="200"/>
              </a:spcAft>
              <a:buFont typeface="Arial" panose="020B0604020202020204" pitchFamily="34" charset="0"/>
              <a:buChar char="•"/>
            </a:pPr>
            <a:r>
              <a:rPr lang="en-US" sz="3200" dirty="0" err="1">
                <a:solidFill>
                  <a:schemeClr val="tx2"/>
                </a:solidFill>
                <a:latin typeface="Times New Roman" panose="02020603050405020304" pitchFamily="18" charset="0"/>
                <a:cs typeface="Times New Roman" panose="02020603050405020304" pitchFamily="18" charset="0"/>
              </a:rPr>
              <a:t>Kontenjan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verilmesi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halinde</a:t>
            </a:r>
            <a:r>
              <a:rPr lang="en-US" sz="3200" dirty="0">
                <a:solidFill>
                  <a:schemeClr val="tx2"/>
                </a:solidFill>
                <a:latin typeface="Times New Roman" panose="02020603050405020304" pitchFamily="18" charset="0"/>
                <a:cs typeface="Times New Roman" panose="02020603050405020304" pitchFamily="18" charset="0"/>
              </a:rPr>
              <a:t> </a:t>
            </a:r>
            <a:r>
              <a:rPr lang="tr-TR" sz="3200" dirty="0">
                <a:solidFill>
                  <a:schemeClr val="tx2"/>
                </a:solidFill>
                <a:latin typeface="Times New Roman" panose="02020603050405020304" pitchFamily="18" charset="0"/>
                <a:cs typeface="Times New Roman" panose="02020603050405020304" pitchFamily="18" charset="0"/>
              </a:rPr>
              <a:t>i</a:t>
            </a:r>
            <a:r>
              <a:rPr lang="en-US" sz="3200" dirty="0" err="1">
                <a:solidFill>
                  <a:schemeClr val="tx2"/>
                </a:solidFill>
                <a:latin typeface="Times New Roman" panose="02020603050405020304" pitchFamily="18" charset="0"/>
                <a:cs typeface="Times New Roman" panose="02020603050405020304" pitchFamily="18" charset="0"/>
              </a:rPr>
              <a:t>kinci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öğretim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öğrencileri</a:t>
            </a:r>
            <a:r>
              <a:rPr lang="en-US" sz="3200" dirty="0">
                <a:solidFill>
                  <a:schemeClr val="tx2"/>
                </a:solidFill>
                <a:latin typeface="Times New Roman" panose="02020603050405020304" pitchFamily="18" charset="0"/>
                <a:cs typeface="Times New Roman" panose="02020603050405020304" pitchFamily="18" charset="0"/>
              </a:rPr>
              <a:t>, normal </a:t>
            </a:r>
            <a:r>
              <a:rPr lang="en-US" sz="3200" dirty="0" err="1">
                <a:solidFill>
                  <a:schemeClr val="tx2"/>
                </a:solidFill>
                <a:latin typeface="Times New Roman" panose="02020603050405020304" pitchFamily="18" charset="0"/>
                <a:cs typeface="Times New Roman" panose="02020603050405020304" pitchFamily="18" charset="0"/>
              </a:rPr>
              <a:t>öğretim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programlarını</a:t>
            </a:r>
            <a:r>
              <a:rPr lang="en-US" sz="3200" dirty="0">
                <a:solidFill>
                  <a:schemeClr val="tx2"/>
                </a:solidFill>
                <a:latin typeface="Times New Roman" panose="02020603050405020304" pitchFamily="18" charset="0"/>
                <a:cs typeface="Times New Roman" panose="02020603050405020304" pitchFamily="18" charset="0"/>
              </a:rPr>
              <a:t>, normal </a:t>
            </a:r>
            <a:r>
              <a:rPr lang="en-US" sz="3200" dirty="0" err="1">
                <a:solidFill>
                  <a:schemeClr val="tx2"/>
                </a:solidFill>
                <a:latin typeface="Times New Roman" panose="02020603050405020304" pitchFamily="18" charset="0"/>
                <a:cs typeface="Times New Roman" panose="02020603050405020304" pitchFamily="18" charset="0"/>
              </a:rPr>
              <a:t>öğretim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öğrencileri</a:t>
            </a:r>
            <a:r>
              <a:rPr lang="en-US" sz="3200" dirty="0">
                <a:solidFill>
                  <a:schemeClr val="tx2"/>
                </a:solidFill>
                <a:latin typeface="Times New Roman" panose="02020603050405020304" pitchFamily="18" charset="0"/>
                <a:cs typeface="Times New Roman" panose="02020603050405020304" pitchFamily="18" charset="0"/>
              </a:rPr>
              <a:t> de </a:t>
            </a:r>
            <a:r>
              <a:rPr lang="en-US" sz="3200" dirty="0" err="1">
                <a:solidFill>
                  <a:schemeClr val="tx2"/>
                </a:solidFill>
                <a:latin typeface="Times New Roman" panose="02020603050405020304" pitchFamily="18" charset="0"/>
                <a:cs typeface="Times New Roman" panose="02020603050405020304" pitchFamily="18" charset="0"/>
              </a:rPr>
              <a:t>ikinci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öğretim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programlarını</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seçebilirler</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Ancak</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seçimlerinin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ikinci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öğretim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olan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öğrencilerin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harç</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bedelini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ödemesi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gerekmektedir</a:t>
            </a:r>
            <a:r>
              <a:rPr lang="en-US" sz="3200" dirty="0">
                <a:solidFill>
                  <a:schemeClr val="tx2"/>
                </a:solidFill>
                <a:latin typeface="Times New Roman" panose="020206030504050203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7" name="Picture 6" descr="Boş bir sınıftaki sandalyeler">
            <a:extLst>
              <a:ext uri="{FF2B5EF4-FFF2-40B4-BE49-F238E27FC236}">
                <a16:creationId xmlns:a16="http://schemas.microsoft.com/office/drawing/2014/main" id="{99401F72-3578-D6B2-AF37-6F47BA10752E}"/>
              </a:ext>
            </a:extLst>
          </p:cNvPr>
          <p:cNvPicPr>
            <a:picLocks noChangeAspect="1"/>
          </p:cNvPicPr>
          <p:nvPr/>
        </p:nvPicPr>
        <p:blipFill rotWithShape="1">
          <a:blip r:embed="rId2"/>
          <a:srcRect l="26646" r="23270"/>
          <a:stretch/>
        </p:blipFill>
        <p:spPr>
          <a:xfrm>
            <a:off x="7612260" y="10"/>
            <a:ext cx="4579739" cy="6857990"/>
          </a:xfrm>
          <a:prstGeom prst="rect">
            <a:avLst/>
          </a:prstGeom>
        </p:spPr>
      </p:pic>
    </p:spTree>
    <p:extLst>
      <p:ext uri="{BB962C8B-B14F-4D97-AF65-F5344CB8AC3E}">
        <p14:creationId xmlns:p14="http://schemas.microsoft.com/office/powerpoint/2010/main" val="400254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28" name="Rectangle 27">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B053947-4E81-E7B3-DF4C-DD1E14246CDF}"/>
              </a:ext>
            </a:extLst>
          </p:cNvPr>
          <p:cNvSpPr>
            <a:spLocks noGrp="1"/>
          </p:cNvSpPr>
          <p:nvPr>
            <p:ph type="title"/>
          </p:nvPr>
        </p:nvSpPr>
        <p:spPr>
          <a:xfrm>
            <a:off x="5100824" y="685800"/>
            <a:ext cx="6176776" cy="1485900"/>
          </a:xfrm>
        </p:spPr>
        <p:txBody>
          <a:bodyPr vert="horz" lIns="91440" tIns="45720" rIns="91440" bIns="45720" rtlCol="0" anchor="t">
            <a:normAutofit/>
          </a:bodyPr>
          <a:lstStyle/>
          <a:p>
            <a:pPr algn="ctr">
              <a:lnSpc>
                <a:spcPct val="89000"/>
              </a:lnSpc>
            </a:pPr>
            <a:r>
              <a:rPr lang="tr-TR" sz="3400">
                <a:solidFill>
                  <a:schemeClr val="tx2"/>
                </a:solidFill>
              </a:rPr>
              <a:t>ÇAP / </a:t>
            </a:r>
            <a:r>
              <a:rPr lang="tr-TR" sz="3400" dirty="0" err="1">
                <a:solidFill>
                  <a:schemeClr val="tx2"/>
                </a:solidFill>
              </a:rPr>
              <a:t>Yandal</a:t>
            </a:r>
            <a:r>
              <a:rPr lang="tr-TR" sz="3400" dirty="0">
                <a:solidFill>
                  <a:schemeClr val="tx2"/>
                </a:solidFill>
              </a:rPr>
              <a:t> Kayıt hakkı kazandım, şimdi ne yapmalıyım?</a:t>
            </a:r>
          </a:p>
        </p:txBody>
      </p:sp>
      <p:pic>
        <p:nvPicPr>
          <p:cNvPr id="20" name="Picture 6" descr="Bir kağıt üzerindeki bir rulo, kahverengi ve siyah not defteri 'nin yüksek açılı görünümü">
            <a:extLst>
              <a:ext uri="{FF2B5EF4-FFF2-40B4-BE49-F238E27FC236}">
                <a16:creationId xmlns:a16="http://schemas.microsoft.com/office/drawing/2014/main" id="{9DF8D247-9772-2C72-913C-40CC90D4558B}"/>
              </a:ext>
            </a:extLst>
          </p:cNvPr>
          <p:cNvPicPr>
            <a:picLocks noChangeAspect="1"/>
          </p:cNvPicPr>
          <p:nvPr/>
        </p:nvPicPr>
        <p:blipFill rotWithShape="1">
          <a:blip r:embed="rId2"/>
          <a:srcRect l="2624" r="54807" b="-1"/>
          <a:stretch/>
        </p:blipFill>
        <p:spPr>
          <a:xfrm>
            <a:off x="-1" y="10"/>
            <a:ext cx="4373546" cy="6857990"/>
          </a:xfrm>
          <a:prstGeom prst="rect">
            <a:avLst/>
          </a:prstGeom>
        </p:spPr>
      </p:pic>
      <p:sp>
        <p:nvSpPr>
          <p:cNvPr id="30" name="Rectangle 29">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 name="Metin kutusu 4">
            <a:extLst>
              <a:ext uri="{FF2B5EF4-FFF2-40B4-BE49-F238E27FC236}">
                <a16:creationId xmlns:a16="http://schemas.microsoft.com/office/drawing/2014/main" id="{D75963E5-00F2-CDD1-C3A5-8641C938D1F6}"/>
              </a:ext>
            </a:extLst>
          </p:cNvPr>
          <p:cNvSpPr txBox="1"/>
          <p:nvPr/>
        </p:nvSpPr>
        <p:spPr>
          <a:xfrm>
            <a:off x="5100824" y="2286000"/>
            <a:ext cx="6176776" cy="3581400"/>
          </a:xfrm>
          <a:prstGeom prst="rect">
            <a:avLst/>
          </a:prstGeom>
        </p:spPr>
        <p:txBody>
          <a:bodyPr vert="horz" lIns="91440" tIns="45720" rIns="91440" bIns="45720" rtlCol="0">
            <a:normAutofit/>
          </a:bodyPr>
          <a:lstStyle/>
          <a:p>
            <a:pPr marL="384048" indent="-384048" algn="just" defTabSz="914400">
              <a:lnSpc>
                <a:spcPct val="94000"/>
              </a:lnSpc>
              <a:spcAft>
                <a:spcPts val="200"/>
              </a:spcAft>
              <a:buFont typeface="Franklin Gothic Book" panose="020B0503020102020204" pitchFamily="34" charset="0"/>
              <a:buChar char="•"/>
            </a:pPr>
            <a:r>
              <a:rPr lang="tr-TR" sz="1500" dirty="0">
                <a:solidFill>
                  <a:schemeClr val="tx2"/>
                </a:solidFill>
              </a:rPr>
              <a:t>Onaylı not durum belgenizi (transkript),</a:t>
            </a:r>
          </a:p>
          <a:p>
            <a:pPr marL="384048" indent="-384048" algn="just" defTabSz="914400">
              <a:lnSpc>
                <a:spcPct val="94000"/>
              </a:lnSpc>
              <a:spcAft>
                <a:spcPts val="200"/>
              </a:spcAft>
              <a:buFont typeface="Franklin Gothic Book" panose="020B0503020102020204" pitchFamily="34" charset="0"/>
              <a:buChar char="•"/>
            </a:pPr>
            <a:r>
              <a:rPr lang="tr-TR" sz="1500" dirty="0">
                <a:solidFill>
                  <a:schemeClr val="tx2"/>
                </a:solidFill>
              </a:rPr>
              <a:t>Birincil kayıtlı olduğunuz bölüm/anabilim dalına ait güncel ders programınızı,</a:t>
            </a:r>
          </a:p>
          <a:p>
            <a:pPr marL="384048" indent="-384048" algn="just" defTabSz="914400">
              <a:lnSpc>
                <a:spcPct val="94000"/>
              </a:lnSpc>
              <a:spcAft>
                <a:spcPts val="200"/>
              </a:spcAft>
              <a:buFont typeface="Franklin Gothic Book" panose="020B0503020102020204" pitchFamily="34" charset="0"/>
              <a:buChar char="•"/>
            </a:pPr>
            <a:r>
              <a:rPr lang="tr-TR" sz="1500" dirty="0">
                <a:solidFill>
                  <a:schemeClr val="tx2"/>
                </a:solidFill>
              </a:rPr>
              <a:t>ÇİFT ANADAL DİPLOMA / YAN DAL PROGRAMLARI DERS ALMA DİLEKÇESİNİ</a:t>
            </a:r>
            <a:r>
              <a:rPr lang="tr-TR" sz="1500" b="1" dirty="0">
                <a:solidFill>
                  <a:schemeClr val="tx2"/>
                </a:solidFill>
              </a:rPr>
              <a:t>*</a:t>
            </a:r>
            <a:r>
              <a:rPr lang="tr-TR" sz="1500" dirty="0">
                <a:solidFill>
                  <a:schemeClr val="tx2"/>
                </a:solidFill>
              </a:rPr>
              <a:t> </a:t>
            </a:r>
          </a:p>
          <a:p>
            <a:pPr algn="just" defTabSz="914400">
              <a:lnSpc>
                <a:spcPct val="94000"/>
              </a:lnSpc>
              <a:spcAft>
                <a:spcPts val="200"/>
              </a:spcAft>
            </a:pPr>
            <a:endParaRPr lang="tr-TR" sz="1500" dirty="0">
              <a:solidFill>
                <a:schemeClr val="tx2"/>
              </a:solidFill>
            </a:endParaRPr>
          </a:p>
          <a:p>
            <a:pPr algn="just" defTabSz="914400">
              <a:lnSpc>
                <a:spcPct val="94000"/>
              </a:lnSpc>
              <a:spcAft>
                <a:spcPts val="200"/>
              </a:spcAft>
            </a:pPr>
            <a:r>
              <a:rPr lang="tr-TR" sz="1500" dirty="0">
                <a:solidFill>
                  <a:schemeClr val="tx2"/>
                </a:solidFill>
              </a:rPr>
              <a:t>ÇAP / </a:t>
            </a:r>
            <a:r>
              <a:rPr lang="tr-TR" sz="1500" dirty="0" err="1">
                <a:solidFill>
                  <a:schemeClr val="tx2"/>
                </a:solidFill>
              </a:rPr>
              <a:t>Yandal</a:t>
            </a:r>
            <a:r>
              <a:rPr lang="tr-TR" sz="1500" dirty="0">
                <a:solidFill>
                  <a:schemeClr val="tx2"/>
                </a:solidFill>
              </a:rPr>
              <a:t> Kayıt hakkı kazandığınız bölümün/anabilim dalının Çift Anadal ve </a:t>
            </a:r>
            <a:r>
              <a:rPr lang="tr-TR" sz="1500" dirty="0" err="1">
                <a:solidFill>
                  <a:schemeClr val="tx2"/>
                </a:solidFill>
              </a:rPr>
              <a:t>Yandal</a:t>
            </a:r>
            <a:r>
              <a:rPr lang="tr-TR" sz="1500" dirty="0">
                <a:solidFill>
                  <a:schemeClr val="tx2"/>
                </a:solidFill>
              </a:rPr>
              <a:t> Komisyonu üyelerine götürmeli ve almanız gereken dersleri belirlemelisiniz.</a:t>
            </a:r>
          </a:p>
          <a:p>
            <a:pPr marL="384048" indent="-384048" algn="just" defTabSz="914400">
              <a:lnSpc>
                <a:spcPct val="94000"/>
              </a:lnSpc>
              <a:spcAft>
                <a:spcPts val="200"/>
              </a:spcAft>
              <a:buFont typeface="Franklin Gothic Book" panose="020B0503020102020204" pitchFamily="34" charset="0"/>
            </a:pPr>
            <a:r>
              <a:rPr lang="tr-TR" sz="1500" dirty="0">
                <a:solidFill>
                  <a:schemeClr val="tx2"/>
                </a:solidFill>
              </a:rPr>
              <a:t> </a:t>
            </a:r>
          </a:p>
          <a:p>
            <a:pPr marL="384048" indent="-384048" algn="just" defTabSz="914400">
              <a:lnSpc>
                <a:spcPct val="94000"/>
              </a:lnSpc>
              <a:spcAft>
                <a:spcPts val="200"/>
              </a:spcAft>
              <a:buFont typeface="Franklin Gothic Book" panose="020B0503020102020204" pitchFamily="34" charset="0"/>
            </a:pPr>
            <a:r>
              <a:rPr lang="tr-TR" sz="1500" dirty="0">
                <a:solidFill>
                  <a:schemeClr val="tx2"/>
                </a:solidFill>
              </a:rPr>
              <a:t>Bu işlemi “yarıyıl ders kayıtları” bitmeden, “yarıyıl ders ekle sil” başlamadan tamamlamanız gerekmektedir. Aksi halde ders kaydınız yapılamaz veya ÇAP/</a:t>
            </a:r>
            <a:r>
              <a:rPr lang="tr-TR" sz="1500" dirty="0" err="1">
                <a:solidFill>
                  <a:schemeClr val="tx2"/>
                </a:solidFill>
              </a:rPr>
              <a:t>Yandal</a:t>
            </a:r>
            <a:r>
              <a:rPr lang="tr-TR" sz="1500" dirty="0">
                <a:solidFill>
                  <a:schemeClr val="tx2"/>
                </a:solidFill>
              </a:rPr>
              <a:t> programından kaydınız silinir.</a:t>
            </a:r>
          </a:p>
          <a:p>
            <a:pPr marL="384048" indent="-384048" algn="just" defTabSz="914400">
              <a:lnSpc>
                <a:spcPct val="94000"/>
              </a:lnSpc>
              <a:spcAft>
                <a:spcPts val="200"/>
              </a:spcAft>
              <a:buFont typeface="Franklin Gothic Book" panose="020B0503020102020204" pitchFamily="34" charset="0"/>
            </a:pPr>
            <a:endParaRPr lang="tr-TR" sz="1500" dirty="0">
              <a:solidFill>
                <a:schemeClr val="tx2"/>
              </a:solidFill>
            </a:endParaRPr>
          </a:p>
          <a:p>
            <a:pPr marL="384048" indent="-384048" algn="just" defTabSz="914400">
              <a:lnSpc>
                <a:spcPct val="94000"/>
              </a:lnSpc>
              <a:spcAft>
                <a:spcPts val="200"/>
              </a:spcAft>
              <a:buFont typeface="Franklin Gothic Book" panose="020B0503020102020204" pitchFamily="34" charset="0"/>
            </a:pPr>
            <a:r>
              <a:rPr lang="tr-TR" sz="1500" b="1" dirty="0">
                <a:solidFill>
                  <a:schemeClr val="tx2"/>
                </a:solidFill>
              </a:rPr>
              <a:t>*</a:t>
            </a:r>
            <a:r>
              <a:rPr lang="tr-TR" sz="1500" dirty="0">
                <a:solidFill>
                  <a:schemeClr val="tx2"/>
                </a:solidFill>
              </a:rPr>
              <a:t> Bu belgeyi ilgili fakültenin web sayfasından temin edebilirsiniz.</a:t>
            </a:r>
          </a:p>
        </p:txBody>
      </p:sp>
    </p:spTree>
    <p:extLst>
      <p:ext uri="{BB962C8B-B14F-4D97-AF65-F5344CB8AC3E}">
        <p14:creationId xmlns:p14="http://schemas.microsoft.com/office/powerpoint/2010/main" val="406481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2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grpSp>
      <p:sp useBgFill="1">
        <p:nvSpPr>
          <p:cNvPr id="24" name="Rectangle 23">
            <a:extLst>
              <a:ext uri="{FF2B5EF4-FFF2-40B4-BE49-F238E27FC236}">
                <a16:creationId xmlns:a16="http://schemas.microsoft.com/office/drawing/2014/main" id="{68F1F725-3B9F-48FA-85B5-910ED3380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2B98F522-A153-4D25-A159-3223950FC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1111" y="-161575"/>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tr-TR"/>
          </a:p>
        </p:txBody>
      </p:sp>
      <p:sp>
        <p:nvSpPr>
          <p:cNvPr id="28" name="Freeform 6">
            <a:extLst>
              <a:ext uri="{FF2B5EF4-FFF2-40B4-BE49-F238E27FC236}">
                <a16:creationId xmlns:a16="http://schemas.microsoft.com/office/drawing/2014/main" id="{AFFE3E22-88D2-4D23-B65D-9695124B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913902" y="131680"/>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tr-TR"/>
          </a:p>
        </p:txBody>
      </p:sp>
      <p:sp>
        <p:nvSpPr>
          <p:cNvPr id="6" name="Başlık 5">
            <a:extLst>
              <a:ext uri="{FF2B5EF4-FFF2-40B4-BE49-F238E27FC236}">
                <a16:creationId xmlns:a16="http://schemas.microsoft.com/office/drawing/2014/main" id="{B214CD8A-F225-6F70-43EE-2EBC2FD0404A}"/>
              </a:ext>
            </a:extLst>
          </p:cNvPr>
          <p:cNvSpPr>
            <a:spLocks noGrp="1"/>
          </p:cNvSpPr>
          <p:nvPr>
            <p:ph type="title"/>
          </p:nvPr>
        </p:nvSpPr>
        <p:spPr>
          <a:xfrm>
            <a:off x="659230" y="3973431"/>
            <a:ext cx="10869750" cy="1748639"/>
          </a:xfrm>
        </p:spPr>
        <p:txBody>
          <a:bodyPr vert="horz" lIns="91440" tIns="45720" rIns="91440" bIns="45720" rtlCol="0" anchor="b">
            <a:normAutofit/>
          </a:bodyPr>
          <a:lstStyle/>
          <a:p>
            <a:pPr algn="ctr">
              <a:lnSpc>
                <a:spcPct val="89000"/>
              </a:lnSpc>
              <a:spcBef>
                <a:spcPct val="0"/>
              </a:spcBef>
            </a:pPr>
            <a:r>
              <a:rPr lang="tr-TR" sz="7200" dirty="0">
                <a:solidFill>
                  <a:schemeClr val="tx2"/>
                </a:solidFill>
              </a:rPr>
              <a:t>Teşekkürler…</a:t>
            </a:r>
            <a:endParaRPr lang="en-US" sz="7200" dirty="0">
              <a:solidFill>
                <a:schemeClr val="tx2"/>
              </a:solidFill>
            </a:endParaRPr>
          </a:p>
        </p:txBody>
      </p:sp>
      <p:pic>
        <p:nvPicPr>
          <p:cNvPr id="10" name="Graphic 9" descr="Yonca">
            <a:extLst>
              <a:ext uri="{FF2B5EF4-FFF2-40B4-BE49-F238E27FC236}">
                <a16:creationId xmlns:a16="http://schemas.microsoft.com/office/drawing/2014/main" id="{B9F19BEB-673C-706A-5B3B-14F251CE61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4005" y="1127368"/>
            <a:ext cx="2114748" cy="2114748"/>
          </a:xfrm>
          <a:prstGeom prst="rect">
            <a:avLst/>
          </a:prstGeom>
        </p:spPr>
      </p:pic>
      <p:pic>
        <p:nvPicPr>
          <p:cNvPr id="4" name="Grafik 3">
            <a:extLst>
              <a:ext uri="{FF2B5EF4-FFF2-40B4-BE49-F238E27FC236}">
                <a16:creationId xmlns:a16="http://schemas.microsoft.com/office/drawing/2014/main" id="{6D6C2139-1076-C24C-56F4-BF5DC02646C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Tree>
    <p:extLst>
      <p:ext uri="{BB962C8B-B14F-4D97-AF65-F5344CB8AC3E}">
        <p14:creationId xmlns:p14="http://schemas.microsoft.com/office/powerpoint/2010/main" val="386339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adec="http://schemas.microsoft.com/office/drawing/2017/decorative" xmlns:a14="http://schemas.microsoft.com/office/drawing/2010/main" xmlns:p14="http://schemas.microsoft.com/office/powerpoint/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6A45B91C-4B4D-0133-F4AE-CB40E8908369}"/>
              </a:ext>
            </a:extLst>
          </p:cNvPr>
          <p:cNvSpPr>
            <a:spLocks noGrp="1"/>
          </p:cNvSpPr>
          <p:nvPr>
            <p:ph type="title"/>
          </p:nvPr>
        </p:nvSpPr>
        <p:spPr>
          <a:xfrm>
            <a:off x="0" y="0"/>
            <a:ext cx="12188952" cy="1490472"/>
          </a:xfrm>
        </p:spPr>
        <p:txBody>
          <a:bodyPr/>
          <a:lstStyle/>
          <a:p>
            <a:pPr algn="ctr"/>
            <a:r>
              <a:rPr lang="tr-TR" dirty="0"/>
              <a:t>TANIMLAR</a:t>
            </a:r>
          </a:p>
        </p:txBody>
      </p:sp>
      <p:pic>
        <p:nvPicPr>
          <p:cNvPr id="6" name="Grafik 5">
            <a:extLst>
              <a:ext uri="{FF2B5EF4-FFF2-40B4-BE49-F238E27FC236}">
                <a16:creationId xmlns:a16="http://schemas.microsoft.com/office/drawing/2014/main" id="{A70731D1-33C7-948C-EFEF-4BD2E038D1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9115"/>
          <a:stretch>
            <a:fillRect/>
          </a:stretch>
        </p:blipFill>
        <p:spPr>
          <a:xfrm>
            <a:off x="11092175" y="96956"/>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graphicFrame>
        <p:nvGraphicFramePr>
          <p:cNvPr id="14" name="Metin kutusu 9">
            <a:extLst>
              <a:ext uri="{FF2B5EF4-FFF2-40B4-BE49-F238E27FC236}">
                <a16:creationId xmlns:a16="http://schemas.microsoft.com/office/drawing/2014/main" id="{82410FFB-D2EE-5DCC-4FF6-5EDD1986E946}"/>
              </a:ext>
            </a:extLst>
          </p:cNvPr>
          <p:cNvGraphicFramePr/>
          <p:nvPr>
            <p:extLst>
              <p:ext uri="{D42A27DB-BD31-4B8C-83A1-F6EECF244321}">
                <p14:modId xmlns:p14="http://schemas.microsoft.com/office/powerpoint/2010/main" val="32349947"/>
              </p:ext>
            </p:extLst>
          </p:nvPr>
        </p:nvGraphicFramePr>
        <p:xfrm>
          <a:off x="795528" y="1965942"/>
          <a:ext cx="11393424" cy="47951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743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adec="http://schemas.microsoft.com/office/drawing/2017/decorative" xmlns:a14="http://schemas.microsoft.com/office/drawing/2010/main" xmlns:p14="http://schemas.microsoft.com/office/powerpoint/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 name="Rectangle 93">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00" name="Rectangle 95">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Başlık 81">
            <a:extLst>
              <a:ext uri="{FF2B5EF4-FFF2-40B4-BE49-F238E27FC236}">
                <a16:creationId xmlns:a16="http://schemas.microsoft.com/office/drawing/2014/main" id="{91E7600D-1CEB-F756-74AF-DD4211118C56}"/>
              </a:ext>
            </a:extLst>
          </p:cNvPr>
          <p:cNvSpPr>
            <a:spLocks noGrp="1"/>
          </p:cNvSpPr>
          <p:nvPr>
            <p:ph type="title"/>
          </p:nvPr>
        </p:nvSpPr>
        <p:spPr>
          <a:xfrm>
            <a:off x="5100824" y="685800"/>
            <a:ext cx="6176776" cy="1485900"/>
          </a:xfrm>
        </p:spPr>
        <p:txBody>
          <a:bodyPr vert="horz" lIns="91440" tIns="45720" rIns="91440" bIns="45720" rtlCol="0" anchor="t">
            <a:normAutofit/>
          </a:bodyPr>
          <a:lstStyle>
            <a:defPPr>
              <a:defRPr lang="tr-TR"/>
            </a:defPPr>
          </a:lstStyle>
          <a:p>
            <a:pPr>
              <a:lnSpc>
                <a:spcPct val="89000"/>
              </a:lnSpc>
              <a:spcBef>
                <a:spcPct val="0"/>
              </a:spcBef>
            </a:pPr>
            <a:r>
              <a:rPr lang="en-US" sz="3400" spc="300">
                <a:solidFill>
                  <a:schemeClr val="tx2"/>
                </a:solidFill>
              </a:rPr>
              <a:t>ÇAP’a / Yandal’a başvuru nasıl ve ne zaman yapılır?</a:t>
            </a:r>
          </a:p>
        </p:txBody>
      </p:sp>
      <p:pic>
        <p:nvPicPr>
          <p:cNvPr id="101" name="Picture 89" descr="Bir takvim tarihinde kırmızı PIN sabitlendi">
            <a:extLst>
              <a:ext uri="{FF2B5EF4-FFF2-40B4-BE49-F238E27FC236}">
                <a16:creationId xmlns:a16="http://schemas.microsoft.com/office/drawing/2014/main" id="{A110E8E8-086C-692B-1D86-7547E1D17948}"/>
              </a:ext>
            </a:extLst>
          </p:cNvPr>
          <p:cNvPicPr>
            <a:picLocks noChangeAspect="1"/>
          </p:cNvPicPr>
          <p:nvPr/>
        </p:nvPicPr>
        <p:blipFill rotWithShape="1">
          <a:blip r:embed="rId3"/>
          <a:srcRect l="57432" r="-1" b="-1"/>
          <a:stretch/>
        </p:blipFill>
        <p:spPr>
          <a:xfrm>
            <a:off x="-1" y="10"/>
            <a:ext cx="4373546" cy="6857990"/>
          </a:xfrm>
          <a:prstGeom prst="rect">
            <a:avLst/>
          </a:prstGeom>
        </p:spPr>
      </p:pic>
      <p:sp>
        <p:nvSpPr>
          <p:cNvPr id="98" name="Rectangle 97">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 name="Metin kutusu 3">
            <a:extLst>
              <a:ext uri="{FF2B5EF4-FFF2-40B4-BE49-F238E27FC236}">
                <a16:creationId xmlns:a16="http://schemas.microsoft.com/office/drawing/2014/main" id="{567A8700-4186-1BFB-F129-480D6FE3FC08}"/>
              </a:ext>
            </a:extLst>
          </p:cNvPr>
          <p:cNvSpPr txBox="1"/>
          <p:nvPr/>
        </p:nvSpPr>
        <p:spPr>
          <a:xfrm>
            <a:off x="5100824" y="2286000"/>
            <a:ext cx="6176776" cy="2211355"/>
          </a:xfrm>
          <a:prstGeom prst="rect">
            <a:avLst/>
          </a:prstGeom>
        </p:spPr>
        <p:txBody>
          <a:bodyPr vert="horz" lIns="91440" tIns="45720" rIns="91440" bIns="45720" rtlCol="0">
            <a:normAutofit fontScale="92500" lnSpcReduction="10000"/>
          </a:bodyPr>
          <a:lstStyle/>
          <a:p>
            <a:pPr marL="384048" indent="-384048" defTabSz="914400">
              <a:lnSpc>
                <a:spcPct val="94000"/>
              </a:lnSpc>
              <a:spcAft>
                <a:spcPts val="200"/>
              </a:spcAft>
              <a:buFont typeface="Arial" panose="020B0604020202020204" pitchFamily="34" charset="0"/>
              <a:buChar char="•"/>
            </a:pPr>
            <a:r>
              <a:rPr lang="en-US" dirty="0" err="1">
                <a:solidFill>
                  <a:schemeClr val="tx2"/>
                </a:solidFill>
              </a:rPr>
              <a:t>Başvurular</a:t>
            </a:r>
            <a:r>
              <a:rPr lang="en-US" dirty="0">
                <a:solidFill>
                  <a:schemeClr val="tx2"/>
                </a:solidFill>
              </a:rPr>
              <a:t>, </a:t>
            </a:r>
            <a:r>
              <a:rPr lang="en-US" dirty="0" err="1">
                <a:solidFill>
                  <a:schemeClr val="tx2"/>
                </a:solidFill>
              </a:rPr>
              <a:t>başvurulan</a:t>
            </a:r>
            <a:r>
              <a:rPr lang="en-US" dirty="0">
                <a:solidFill>
                  <a:schemeClr val="tx2"/>
                </a:solidFill>
              </a:rPr>
              <a:t> </a:t>
            </a:r>
            <a:r>
              <a:rPr lang="en-US" dirty="0" err="1">
                <a:solidFill>
                  <a:schemeClr val="tx2"/>
                </a:solidFill>
              </a:rPr>
              <a:t>bölümün</a:t>
            </a:r>
            <a:r>
              <a:rPr lang="en-US" dirty="0">
                <a:solidFill>
                  <a:schemeClr val="tx2"/>
                </a:solidFill>
              </a:rPr>
              <a:t>/</a:t>
            </a:r>
            <a:r>
              <a:rPr lang="en-US" dirty="0" err="1">
                <a:solidFill>
                  <a:schemeClr val="tx2"/>
                </a:solidFill>
              </a:rPr>
              <a:t>anabilim</a:t>
            </a:r>
            <a:r>
              <a:rPr lang="en-US" dirty="0">
                <a:solidFill>
                  <a:schemeClr val="tx2"/>
                </a:solidFill>
              </a:rPr>
              <a:t> </a:t>
            </a:r>
            <a:r>
              <a:rPr lang="en-US" dirty="0" err="1">
                <a:solidFill>
                  <a:schemeClr val="tx2"/>
                </a:solidFill>
              </a:rPr>
              <a:t>dalının</a:t>
            </a:r>
            <a:r>
              <a:rPr lang="en-US" dirty="0">
                <a:solidFill>
                  <a:schemeClr val="tx2"/>
                </a:solidFill>
              </a:rPr>
              <a:t> </a:t>
            </a:r>
            <a:r>
              <a:rPr lang="en-US" dirty="0" err="1">
                <a:solidFill>
                  <a:schemeClr val="tx2"/>
                </a:solidFill>
              </a:rPr>
              <a:t>bağlı</a:t>
            </a:r>
            <a:r>
              <a:rPr lang="en-US" dirty="0">
                <a:solidFill>
                  <a:schemeClr val="tx2"/>
                </a:solidFill>
              </a:rPr>
              <a:t> </a:t>
            </a:r>
            <a:r>
              <a:rPr lang="en-US" dirty="0" err="1">
                <a:solidFill>
                  <a:schemeClr val="tx2"/>
                </a:solidFill>
              </a:rPr>
              <a:t>olduğu</a:t>
            </a:r>
            <a:r>
              <a:rPr lang="en-US" dirty="0">
                <a:solidFill>
                  <a:schemeClr val="tx2"/>
                </a:solidFill>
              </a:rPr>
              <a:t> </a:t>
            </a:r>
            <a:r>
              <a:rPr lang="en-US" dirty="0" err="1">
                <a:solidFill>
                  <a:schemeClr val="tx2"/>
                </a:solidFill>
              </a:rPr>
              <a:t>fakülte</a:t>
            </a:r>
            <a:r>
              <a:rPr lang="en-US" dirty="0">
                <a:solidFill>
                  <a:schemeClr val="tx2"/>
                </a:solidFill>
              </a:rPr>
              <a:t> </a:t>
            </a:r>
            <a:r>
              <a:rPr lang="en-US" dirty="0" err="1">
                <a:solidFill>
                  <a:schemeClr val="tx2"/>
                </a:solidFill>
              </a:rPr>
              <a:t>dekanlığına</a:t>
            </a:r>
            <a:r>
              <a:rPr lang="en-US" dirty="0">
                <a:solidFill>
                  <a:schemeClr val="tx2"/>
                </a:solidFill>
              </a:rPr>
              <a:t> </a:t>
            </a:r>
            <a:r>
              <a:rPr lang="en-US" dirty="0" err="1">
                <a:solidFill>
                  <a:schemeClr val="tx2"/>
                </a:solidFill>
              </a:rPr>
              <a:t>yapılır</a:t>
            </a:r>
            <a:r>
              <a:rPr lang="en-US" dirty="0">
                <a:solidFill>
                  <a:schemeClr val="tx2"/>
                </a:solidFill>
              </a:rPr>
              <a:t>. </a:t>
            </a:r>
            <a:endParaRPr lang="tr-TR" dirty="0">
              <a:solidFill>
                <a:schemeClr val="tx2"/>
              </a:solidFill>
            </a:endParaRPr>
          </a:p>
          <a:p>
            <a:pPr defTabSz="914400">
              <a:lnSpc>
                <a:spcPct val="94000"/>
              </a:lnSpc>
              <a:spcAft>
                <a:spcPts val="200"/>
              </a:spcAft>
            </a:pPr>
            <a:endParaRPr lang="en-US" dirty="0">
              <a:solidFill>
                <a:schemeClr val="tx2"/>
              </a:solidFill>
            </a:endParaRPr>
          </a:p>
          <a:p>
            <a:pPr marL="384048" indent="-384048" defTabSz="914400">
              <a:lnSpc>
                <a:spcPct val="94000"/>
              </a:lnSpc>
              <a:spcAft>
                <a:spcPts val="200"/>
              </a:spcAft>
              <a:buFont typeface="Arial" panose="020B0604020202020204" pitchFamily="34" charset="0"/>
              <a:buChar char="•"/>
            </a:pPr>
            <a:r>
              <a:rPr lang="en-US" dirty="0" err="1">
                <a:solidFill>
                  <a:schemeClr val="tx2"/>
                </a:solidFill>
              </a:rPr>
              <a:t>Başvurular</a:t>
            </a:r>
            <a:r>
              <a:rPr lang="en-US" dirty="0">
                <a:solidFill>
                  <a:schemeClr val="tx2"/>
                </a:solidFill>
              </a:rPr>
              <a:t> </a:t>
            </a:r>
            <a:r>
              <a:rPr lang="en-US" dirty="0" err="1">
                <a:solidFill>
                  <a:schemeClr val="tx2"/>
                </a:solidFill>
              </a:rPr>
              <a:t>şahsen</a:t>
            </a:r>
            <a:r>
              <a:rPr lang="en-US" dirty="0">
                <a:solidFill>
                  <a:schemeClr val="tx2"/>
                </a:solidFill>
              </a:rPr>
              <a:t> </a:t>
            </a:r>
            <a:r>
              <a:rPr lang="en-US" dirty="0" err="1">
                <a:solidFill>
                  <a:schemeClr val="tx2"/>
                </a:solidFill>
              </a:rPr>
              <a:t>veya</a:t>
            </a:r>
            <a:r>
              <a:rPr lang="en-US" dirty="0">
                <a:solidFill>
                  <a:schemeClr val="tx2"/>
                </a:solidFill>
              </a:rPr>
              <a:t> </a:t>
            </a:r>
            <a:r>
              <a:rPr lang="en-US" dirty="0" err="1">
                <a:solidFill>
                  <a:schemeClr val="tx2"/>
                </a:solidFill>
              </a:rPr>
              <a:t>posta</a:t>
            </a:r>
            <a:r>
              <a:rPr lang="en-US" dirty="0">
                <a:solidFill>
                  <a:schemeClr val="tx2"/>
                </a:solidFill>
              </a:rPr>
              <a:t> </a:t>
            </a:r>
            <a:r>
              <a:rPr lang="en-US" dirty="0" err="1">
                <a:solidFill>
                  <a:schemeClr val="tx2"/>
                </a:solidFill>
              </a:rPr>
              <a:t>ile</a:t>
            </a:r>
            <a:r>
              <a:rPr lang="en-US" dirty="0">
                <a:solidFill>
                  <a:schemeClr val="tx2"/>
                </a:solidFill>
              </a:rPr>
              <a:t> </a:t>
            </a:r>
            <a:r>
              <a:rPr lang="en-US" dirty="0" err="1">
                <a:solidFill>
                  <a:schemeClr val="tx2"/>
                </a:solidFill>
              </a:rPr>
              <a:t>yapılabilir</a:t>
            </a:r>
            <a:r>
              <a:rPr lang="en-US" dirty="0">
                <a:solidFill>
                  <a:schemeClr val="tx2"/>
                </a:solidFill>
              </a:rPr>
              <a:t> ama </a:t>
            </a:r>
            <a:r>
              <a:rPr lang="en-US" dirty="0" err="1">
                <a:solidFill>
                  <a:schemeClr val="tx2"/>
                </a:solidFill>
              </a:rPr>
              <a:t>postadaki</a:t>
            </a:r>
            <a:r>
              <a:rPr lang="en-US" dirty="0">
                <a:solidFill>
                  <a:schemeClr val="tx2"/>
                </a:solidFill>
              </a:rPr>
              <a:t> </a:t>
            </a:r>
            <a:r>
              <a:rPr lang="en-US" dirty="0" err="1">
                <a:solidFill>
                  <a:schemeClr val="tx2"/>
                </a:solidFill>
              </a:rPr>
              <a:t>gecikmeler</a:t>
            </a:r>
            <a:r>
              <a:rPr lang="en-US" dirty="0">
                <a:solidFill>
                  <a:schemeClr val="tx2"/>
                </a:solidFill>
              </a:rPr>
              <a:t> </a:t>
            </a:r>
            <a:r>
              <a:rPr lang="en-US" dirty="0" err="1">
                <a:solidFill>
                  <a:schemeClr val="tx2"/>
                </a:solidFill>
              </a:rPr>
              <a:t>dikkate</a:t>
            </a:r>
            <a:r>
              <a:rPr lang="en-US" dirty="0">
                <a:solidFill>
                  <a:schemeClr val="tx2"/>
                </a:solidFill>
              </a:rPr>
              <a:t> </a:t>
            </a:r>
            <a:r>
              <a:rPr lang="en-US" dirty="0" err="1">
                <a:solidFill>
                  <a:schemeClr val="tx2"/>
                </a:solidFill>
              </a:rPr>
              <a:t>alınmaz</a:t>
            </a:r>
            <a:r>
              <a:rPr lang="en-US" dirty="0">
                <a:solidFill>
                  <a:schemeClr val="tx2"/>
                </a:solidFill>
              </a:rPr>
              <a:t>.</a:t>
            </a:r>
            <a:endParaRPr lang="tr-TR" dirty="0">
              <a:solidFill>
                <a:schemeClr val="tx2"/>
              </a:solidFill>
            </a:endParaRPr>
          </a:p>
          <a:p>
            <a:pPr defTabSz="914400">
              <a:lnSpc>
                <a:spcPct val="94000"/>
              </a:lnSpc>
              <a:spcAft>
                <a:spcPts val="200"/>
              </a:spcAft>
            </a:pPr>
            <a:endParaRPr lang="en-US" dirty="0">
              <a:solidFill>
                <a:schemeClr val="tx2"/>
              </a:solidFill>
            </a:endParaRPr>
          </a:p>
          <a:p>
            <a:pPr marL="384048" indent="-384048" defTabSz="914400">
              <a:lnSpc>
                <a:spcPct val="94000"/>
              </a:lnSpc>
              <a:spcAft>
                <a:spcPts val="200"/>
              </a:spcAft>
              <a:buFont typeface="Arial" panose="020B0604020202020204" pitchFamily="34" charset="0"/>
              <a:buChar char="•"/>
            </a:pPr>
            <a:r>
              <a:rPr lang="en-US" dirty="0" err="1">
                <a:solidFill>
                  <a:schemeClr val="tx2"/>
                </a:solidFill>
              </a:rPr>
              <a:t>Başvuru</a:t>
            </a:r>
            <a:r>
              <a:rPr lang="en-US" dirty="0">
                <a:solidFill>
                  <a:schemeClr val="tx2"/>
                </a:solidFill>
              </a:rPr>
              <a:t> </a:t>
            </a:r>
            <a:r>
              <a:rPr lang="en-US" dirty="0" err="1">
                <a:solidFill>
                  <a:schemeClr val="tx2"/>
                </a:solidFill>
              </a:rPr>
              <a:t>takvimi</a:t>
            </a:r>
            <a:r>
              <a:rPr lang="en-US" dirty="0">
                <a:solidFill>
                  <a:schemeClr val="tx2"/>
                </a:solidFill>
              </a:rPr>
              <a:t> </a:t>
            </a:r>
            <a:r>
              <a:rPr lang="en-US" dirty="0" err="1">
                <a:solidFill>
                  <a:schemeClr val="tx2"/>
                </a:solidFill>
              </a:rPr>
              <a:t>ilgili</a:t>
            </a:r>
            <a:r>
              <a:rPr lang="en-US" dirty="0">
                <a:solidFill>
                  <a:schemeClr val="tx2"/>
                </a:solidFill>
              </a:rPr>
              <a:t> </a:t>
            </a:r>
            <a:r>
              <a:rPr lang="en-US" dirty="0" err="1">
                <a:solidFill>
                  <a:schemeClr val="tx2"/>
                </a:solidFill>
              </a:rPr>
              <a:t>fakültelerin</a:t>
            </a:r>
            <a:r>
              <a:rPr lang="en-US" dirty="0">
                <a:solidFill>
                  <a:schemeClr val="tx2"/>
                </a:solidFill>
              </a:rPr>
              <a:t> internet </a:t>
            </a:r>
            <a:r>
              <a:rPr lang="en-US" dirty="0" err="1">
                <a:solidFill>
                  <a:schemeClr val="tx2"/>
                </a:solidFill>
              </a:rPr>
              <a:t>sitesinden</a:t>
            </a:r>
            <a:r>
              <a:rPr lang="en-US" dirty="0">
                <a:solidFill>
                  <a:schemeClr val="tx2"/>
                </a:solidFill>
              </a:rPr>
              <a:t> </a:t>
            </a:r>
            <a:r>
              <a:rPr lang="en-US" dirty="0" err="1">
                <a:solidFill>
                  <a:schemeClr val="tx2"/>
                </a:solidFill>
              </a:rPr>
              <a:t>duyurulur</a:t>
            </a:r>
            <a:r>
              <a:rPr lang="en-US" dirty="0">
                <a:solidFill>
                  <a:schemeClr val="tx2"/>
                </a:solidFill>
              </a:rPr>
              <a:t>. </a:t>
            </a:r>
            <a:r>
              <a:rPr lang="en-US" dirty="0" err="1">
                <a:solidFill>
                  <a:schemeClr val="tx2"/>
                </a:solidFill>
              </a:rPr>
              <a:t>Takvime</a:t>
            </a:r>
            <a:r>
              <a:rPr lang="en-US" dirty="0">
                <a:solidFill>
                  <a:schemeClr val="tx2"/>
                </a:solidFill>
              </a:rPr>
              <a:t> </a:t>
            </a:r>
            <a:r>
              <a:rPr lang="en-US" dirty="0" err="1">
                <a:solidFill>
                  <a:schemeClr val="tx2"/>
                </a:solidFill>
              </a:rPr>
              <a:t>ait</a:t>
            </a:r>
            <a:r>
              <a:rPr lang="en-US" dirty="0">
                <a:solidFill>
                  <a:schemeClr val="tx2"/>
                </a:solidFill>
              </a:rPr>
              <a:t> </a:t>
            </a:r>
            <a:r>
              <a:rPr lang="en-US" dirty="0" err="1">
                <a:solidFill>
                  <a:schemeClr val="tx2"/>
                </a:solidFill>
              </a:rPr>
              <a:t>duyuru</a:t>
            </a:r>
            <a:r>
              <a:rPr lang="en-US" dirty="0">
                <a:solidFill>
                  <a:schemeClr val="tx2"/>
                </a:solidFill>
              </a:rPr>
              <a:t> </a:t>
            </a:r>
            <a:r>
              <a:rPr lang="en-US" dirty="0" err="1">
                <a:solidFill>
                  <a:schemeClr val="tx2"/>
                </a:solidFill>
              </a:rPr>
              <a:t>bütünleme</a:t>
            </a:r>
            <a:r>
              <a:rPr lang="en-US" dirty="0">
                <a:solidFill>
                  <a:schemeClr val="tx2"/>
                </a:solidFill>
              </a:rPr>
              <a:t> </a:t>
            </a:r>
            <a:r>
              <a:rPr lang="en-US" dirty="0" err="1">
                <a:solidFill>
                  <a:schemeClr val="tx2"/>
                </a:solidFill>
              </a:rPr>
              <a:t>sınavlarının</a:t>
            </a:r>
            <a:r>
              <a:rPr lang="en-US" dirty="0">
                <a:solidFill>
                  <a:schemeClr val="tx2"/>
                </a:solidFill>
              </a:rPr>
              <a:t> </a:t>
            </a:r>
            <a:r>
              <a:rPr lang="en-US" dirty="0" err="1">
                <a:solidFill>
                  <a:schemeClr val="tx2"/>
                </a:solidFill>
              </a:rPr>
              <a:t>bitiminden</a:t>
            </a:r>
            <a:r>
              <a:rPr lang="en-US" dirty="0">
                <a:solidFill>
                  <a:schemeClr val="tx2"/>
                </a:solidFill>
              </a:rPr>
              <a:t> </a:t>
            </a:r>
            <a:r>
              <a:rPr lang="en-US" dirty="0" err="1">
                <a:solidFill>
                  <a:schemeClr val="tx2"/>
                </a:solidFill>
              </a:rPr>
              <a:t>itibaren</a:t>
            </a:r>
            <a:r>
              <a:rPr lang="en-US" dirty="0">
                <a:solidFill>
                  <a:schemeClr val="tx2"/>
                </a:solidFill>
              </a:rPr>
              <a:t> </a:t>
            </a:r>
            <a:r>
              <a:rPr lang="en-US" dirty="0" err="1">
                <a:solidFill>
                  <a:schemeClr val="tx2"/>
                </a:solidFill>
              </a:rPr>
              <a:t>yapılır</a:t>
            </a:r>
            <a:r>
              <a:rPr lang="en-US" dirty="0">
                <a:solidFill>
                  <a:schemeClr val="tx2"/>
                </a:solidFill>
              </a:rPr>
              <a:t>. </a:t>
            </a:r>
          </a:p>
        </p:txBody>
      </p:sp>
    </p:spTree>
    <p:extLst>
      <p:ext uri="{BB962C8B-B14F-4D97-AF65-F5344CB8AC3E}">
        <p14:creationId xmlns:p14="http://schemas.microsoft.com/office/powerpoint/2010/main" val="4146115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 name="Rectangle 89">
            <a:extLst>
              <a:ext uri="{FF2B5EF4-FFF2-40B4-BE49-F238E27FC236}">
                <a16:creationId xmlns:a16="http://schemas.microsoft.com/office/drawing/2014/main" id="{0F90CED2-72DA-49F5-8068-294F7EEF1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88" name="Rectangle 91">
            <a:extLst>
              <a:ext uri="{FF2B5EF4-FFF2-40B4-BE49-F238E27FC236}">
                <a16:creationId xmlns:a16="http://schemas.microsoft.com/office/drawing/2014/main" id="{1E1665A6-74DB-4F44-A6EF-F01205E87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82" name="Başlık 81">
            <a:extLst>
              <a:ext uri="{FF2B5EF4-FFF2-40B4-BE49-F238E27FC236}">
                <a16:creationId xmlns:a16="http://schemas.microsoft.com/office/drawing/2014/main" id="{91E7600D-1CEB-F756-74AF-DD4211118C56}"/>
              </a:ext>
            </a:extLst>
          </p:cNvPr>
          <p:cNvSpPr>
            <a:spLocks noGrp="1"/>
          </p:cNvSpPr>
          <p:nvPr>
            <p:ph type="title"/>
          </p:nvPr>
        </p:nvSpPr>
        <p:spPr>
          <a:xfrm>
            <a:off x="643467" y="685800"/>
            <a:ext cx="10905066" cy="1485900"/>
          </a:xfrm>
          <a:noFill/>
        </p:spPr>
        <p:txBody>
          <a:bodyPr vert="horz" lIns="91440" tIns="45720" rIns="91440" bIns="45720" rtlCol="0" anchor="t">
            <a:normAutofit/>
          </a:bodyPr>
          <a:lstStyle>
            <a:defPPr>
              <a:defRPr lang="tr-TR"/>
            </a:defPPr>
          </a:lstStyle>
          <a:p>
            <a:pPr algn="ctr">
              <a:lnSpc>
                <a:spcPct val="89000"/>
              </a:lnSpc>
              <a:spcBef>
                <a:spcPct val="0"/>
              </a:spcBef>
            </a:pPr>
            <a:r>
              <a:rPr lang="en-US" sz="4400" spc="300" dirty="0">
                <a:solidFill>
                  <a:schemeClr val="tx2"/>
                </a:solidFill>
                <a:effectLst/>
              </a:rPr>
              <a:t>ÇİFT ANADAL (ÇAP) – YAN DAL (YDP) </a:t>
            </a:r>
            <a:r>
              <a:rPr lang="tr-TR" sz="4400" spc="300" dirty="0">
                <a:solidFill>
                  <a:schemeClr val="tx2"/>
                </a:solidFill>
                <a:effectLst/>
              </a:rPr>
              <a:t>Muhtemel </a:t>
            </a:r>
            <a:r>
              <a:rPr lang="en-US" sz="4400" spc="300" dirty="0">
                <a:solidFill>
                  <a:schemeClr val="tx2"/>
                </a:solidFill>
                <a:effectLst/>
              </a:rPr>
              <a:t>İŞ AKIŞ</a:t>
            </a:r>
            <a:r>
              <a:rPr lang="tr-TR" sz="4400" spc="300" dirty="0">
                <a:solidFill>
                  <a:schemeClr val="tx2"/>
                </a:solidFill>
                <a:effectLst/>
              </a:rPr>
              <a:t>ı*</a:t>
            </a:r>
            <a:endParaRPr lang="en-US" sz="4400" spc="300" dirty="0">
              <a:solidFill>
                <a:schemeClr val="tx2"/>
              </a:solidFill>
            </a:endParaRPr>
          </a:p>
        </p:txBody>
      </p:sp>
      <p:sp>
        <p:nvSpPr>
          <p:cNvPr id="2" name="Metin kutusu 1">
            <a:extLst>
              <a:ext uri="{FF2B5EF4-FFF2-40B4-BE49-F238E27FC236}">
                <a16:creationId xmlns:a16="http://schemas.microsoft.com/office/drawing/2014/main" id="{315516D2-3613-1532-8E91-F2E77D28F090}"/>
              </a:ext>
            </a:extLst>
          </p:cNvPr>
          <p:cNvSpPr txBox="1"/>
          <p:nvPr/>
        </p:nvSpPr>
        <p:spPr>
          <a:xfrm>
            <a:off x="2100036" y="5591319"/>
            <a:ext cx="8487452" cy="553613"/>
          </a:xfrm>
          <a:prstGeom prst="rect">
            <a:avLst/>
          </a:prstGeom>
          <a:noFill/>
        </p:spPr>
        <p:txBody>
          <a:bodyPr wrap="none" rtlCol="0">
            <a:spAutoFit/>
          </a:bodyPr>
          <a:lstStyle/>
          <a:p>
            <a:pPr defTabSz="338328">
              <a:spcAft>
                <a:spcPts val="444"/>
              </a:spcAft>
            </a:pPr>
            <a:r>
              <a:rPr lang="tr-TR" sz="1332" kern="1200" dirty="0">
                <a:solidFill>
                  <a:schemeClr val="tx1"/>
                </a:solidFill>
                <a:latin typeface="+mn-lt"/>
                <a:ea typeface="+mn-ea"/>
                <a:cs typeface="+mn-cs"/>
              </a:rPr>
              <a:t>*Tarihler 2024-2025 </a:t>
            </a:r>
            <a:r>
              <a:rPr lang="tr-TR" sz="1332" dirty="0"/>
              <a:t>e</a:t>
            </a:r>
            <a:r>
              <a:rPr lang="tr-TR" sz="1332" kern="1200" dirty="0">
                <a:solidFill>
                  <a:schemeClr val="tx1"/>
                </a:solidFill>
                <a:latin typeface="+mn-lt"/>
                <a:ea typeface="+mn-ea"/>
                <a:cs typeface="+mn-cs"/>
              </a:rPr>
              <a:t>ğitim öğretim yılı Akademik Takvimi ilan edildikten sonra revize edilerek tekrar ilan edilecektir.</a:t>
            </a:r>
          </a:p>
          <a:p>
            <a:pPr defTabSz="338328">
              <a:spcAft>
                <a:spcPts val="444"/>
              </a:spcAft>
            </a:pPr>
            <a:r>
              <a:rPr lang="tr-TR" sz="1332" dirty="0"/>
              <a:t>** Bu sınav, Rus Dili ve Edebiyatı ile İngiliz Dili ve Edebiyatı bölümlerine başvurular için gereklidir.</a:t>
            </a:r>
          </a:p>
        </p:txBody>
      </p:sp>
      <p:graphicFrame>
        <p:nvGraphicFramePr>
          <p:cNvPr id="85" name="Metin Yer Tutucusu 82">
            <a:extLst>
              <a:ext uri="{FF2B5EF4-FFF2-40B4-BE49-F238E27FC236}">
                <a16:creationId xmlns:a16="http://schemas.microsoft.com/office/drawing/2014/main" id="{7F3B69BC-C816-1693-0D45-4EC8921791EF}"/>
              </a:ext>
            </a:extLst>
          </p:cNvPr>
          <p:cNvGraphicFramePr/>
          <p:nvPr>
            <p:extLst>
              <p:ext uri="{D42A27DB-BD31-4B8C-83A1-F6EECF244321}">
                <p14:modId xmlns:p14="http://schemas.microsoft.com/office/powerpoint/2010/main" val="3920503457"/>
              </p:ext>
            </p:extLst>
          </p:nvPr>
        </p:nvGraphicFramePr>
        <p:xfrm>
          <a:off x="381000" y="2286000"/>
          <a:ext cx="11249025" cy="310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70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p14="http://schemas.microsoft.com/office/powerpoint/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C89FC-4FAC-F055-44F5-65A843E86555}"/>
              </a:ext>
            </a:extLst>
          </p:cNvPr>
          <p:cNvSpPr>
            <a:spLocks noGrp="1"/>
          </p:cNvSpPr>
          <p:nvPr>
            <p:ph type="title"/>
          </p:nvPr>
        </p:nvSpPr>
        <p:spPr>
          <a:xfrm>
            <a:off x="752475" y="0"/>
            <a:ext cx="10210800" cy="1490472"/>
          </a:xfrm>
        </p:spPr>
        <p:txBody>
          <a:bodyPr rtlCol="0"/>
          <a:lstStyle>
            <a:defPPr>
              <a:defRPr lang="tr-TR"/>
            </a:defPPr>
          </a:lstStyle>
          <a:p>
            <a:r>
              <a:rPr lang="tr-TR" dirty="0"/>
              <a:t>ÇAP – BAŞVURU VE KABUL </a:t>
            </a:r>
            <a:br>
              <a:rPr lang="tr-TR" dirty="0"/>
            </a:br>
            <a:endParaRPr lang="tr-TR" dirty="0"/>
          </a:p>
        </p:txBody>
      </p:sp>
      <p:sp>
        <p:nvSpPr>
          <p:cNvPr id="13" name="Serbest 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4"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graphicFrame>
        <p:nvGraphicFramePr>
          <p:cNvPr id="15" name="Metin kutusu 5">
            <a:extLst>
              <a:ext uri="{FF2B5EF4-FFF2-40B4-BE49-F238E27FC236}">
                <a16:creationId xmlns:a16="http://schemas.microsoft.com/office/drawing/2014/main" id="{831BBA2F-834B-A678-B676-D2381FD505D5}"/>
              </a:ext>
            </a:extLst>
          </p:cNvPr>
          <p:cNvGraphicFramePr/>
          <p:nvPr>
            <p:extLst>
              <p:ext uri="{D42A27DB-BD31-4B8C-83A1-F6EECF244321}">
                <p14:modId xmlns:p14="http://schemas.microsoft.com/office/powerpoint/2010/main" val="909917420"/>
              </p:ext>
            </p:extLst>
          </p:nvPr>
        </p:nvGraphicFramePr>
        <p:xfrm>
          <a:off x="1894114" y="1716833"/>
          <a:ext cx="8756913" cy="491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16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adec="http://schemas.microsoft.com/office/drawing/2017/decorative" xmlns:p14="http://schemas.microsoft.com/office/powerpoint/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C89FC-4FAC-F055-44F5-65A843E86555}"/>
              </a:ext>
            </a:extLst>
          </p:cNvPr>
          <p:cNvSpPr>
            <a:spLocks noGrp="1"/>
          </p:cNvSpPr>
          <p:nvPr>
            <p:ph type="title"/>
          </p:nvPr>
        </p:nvSpPr>
        <p:spPr>
          <a:xfrm>
            <a:off x="1894114" y="121298"/>
            <a:ext cx="8542310" cy="1343608"/>
          </a:xfrm>
        </p:spPr>
        <p:txBody>
          <a:bodyPr rtlCol="0"/>
          <a:lstStyle>
            <a:defPPr>
              <a:defRPr lang="tr-TR"/>
            </a:defPPr>
          </a:lstStyle>
          <a:p>
            <a:pPr algn="ctr"/>
            <a:r>
              <a:rPr lang="tr-TR" sz="4000" dirty="0"/>
              <a:t>ÇAP – başvuru için gerekli belgeler</a:t>
            </a:r>
            <a:endParaRPr lang="tr-TR" sz="4400" dirty="0"/>
          </a:p>
        </p:txBody>
      </p:sp>
      <p:sp>
        <p:nvSpPr>
          <p:cNvPr id="13" name="Serbest 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4"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tr-TR"/>
            </a:defPPr>
          </a:lstStyle>
          <a:p>
            <a:pPr algn="ctr" rtl="0"/>
            <a:endParaRPr lang="tr-TR" dirty="0"/>
          </a:p>
        </p:txBody>
      </p:sp>
      <p:graphicFrame>
        <p:nvGraphicFramePr>
          <p:cNvPr id="15" name="Metin kutusu 5">
            <a:extLst>
              <a:ext uri="{FF2B5EF4-FFF2-40B4-BE49-F238E27FC236}">
                <a16:creationId xmlns:a16="http://schemas.microsoft.com/office/drawing/2014/main" id="{831BBA2F-834B-A678-B676-D2381FD505D5}"/>
              </a:ext>
            </a:extLst>
          </p:cNvPr>
          <p:cNvGraphicFramePr/>
          <p:nvPr>
            <p:extLst>
              <p:ext uri="{D42A27DB-BD31-4B8C-83A1-F6EECF244321}">
                <p14:modId xmlns:p14="http://schemas.microsoft.com/office/powerpoint/2010/main" val="2564443695"/>
              </p:ext>
            </p:extLst>
          </p:nvPr>
        </p:nvGraphicFramePr>
        <p:xfrm>
          <a:off x="1894114" y="1716833"/>
          <a:ext cx="8756913" cy="491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468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9" name="Metin kutusu 4">
            <a:extLst>
              <a:ext uri="{FF2B5EF4-FFF2-40B4-BE49-F238E27FC236}">
                <a16:creationId xmlns:a16="http://schemas.microsoft.com/office/drawing/2014/main" id="{CE5AD34E-1D02-06D5-5E85-435066D768F4}"/>
              </a:ext>
            </a:extLst>
          </p:cNvPr>
          <p:cNvGraphicFramePr/>
          <p:nvPr>
            <p:extLst>
              <p:ext uri="{D42A27DB-BD31-4B8C-83A1-F6EECF244321}">
                <p14:modId xmlns:p14="http://schemas.microsoft.com/office/powerpoint/2010/main" val="2272269881"/>
              </p:ext>
            </p:extLst>
          </p:nvPr>
        </p:nvGraphicFramePr>
        <p:xfrm>
          <a:off x="643466" y="643466"/>
          <a:ext cx="11228493" cy="5033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25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Metin kutusu 35">
            <a:extLst>
              <a:ext uri="{FF2B5EF4-FFF2-40B4-BE49-F238E27FC236}">
                <a16:creationId xmlns:a16="http://schemas.microsoft.com/office/drawing/2014/main" id="{3C102136-5B5C-9265-13CA-8DA9D5DF5A09}"/>
              </a:ext>
            </a:extLst>
          </p:cNvPr>
          <p:cNvSpPr txBox="1"/>
          <p:nvPr/>
        </p:nvSpPr>
        <p:spPr>
          <a:xfrm>
            <a:off x="1402080" y="772290"/>
            <a:ext cx="3299579" cy="5312670"/>
          </a:xfrm>
          <a:prstGeom prst="rect">
            <a:avLst/>
          </a:prstGeom>
        </p:spPr>
        <p:txBody>
          <a:bodyPr vert="horz" lIns="91440" tIns="45720" rIns="91440" bIns="45720" rtlCol="0" anchor="ctr">
            <a:normAutofit/>
          </a:bodyPr>
          <a:lstStyle/>
          <a:p>
            <a:pPr algn="ctr" defTabSz="914400">
              <a:lnSpc>
                <a:spcPct val="89000"/>
              </a:lnSpc>
              <a:spcBef>
                <a:spcPct val="0"/>
              </a:spcBef>
              <a:spcAft>
                <a:spcPts val="600"/>
              </a:spcAft>
            </a:pPr>
            <a:r>
              <a:rPr lang="en-US" sz="4400" dirty="0">
                <a:solidFill>
                  <a:schemeClr val="tx2"/>
                </a:solidFill>
                <a:latin typeface="+mj-lt"/>
                <a:ea typeface="+mj-ea"/>
                <a:cs typeface="+mj-cs"/>
              </a:rPr>
              <a:t>ÇAP </a:t>
            </a:r>
            <a:endParaRPr lang="tr-TR" sz="4400" dirty="0">
              <a:solidFill>
                <a:schemeClr val="tx2"/>
              </a:solidFill>
              <a:latin typeface="+mj-lt"/>
              <a:ea typeface="+mj-ea"/>
              <a:cs typeface="+mj-cs"/>
            </a:endParaRPr>
          </a:p>
          <a:p>
            <a:pPr algn="ctr" defTabSz="914400">
              <a:lnSpc>
                <a:spcPct val="89000"/>
              </a:lnSpc>
              <a:spcBef>
                <a:spcPct val="0"/>
              </a:spcBef>
              <a:spcAft>
                <a:spcPts val="600"/>
              </a:spcAft>
            </a:pPr>
            <a:r>
              <a:rPr lang="en-US" sz="4400" dirty="0">
                <a:solidFill>
                  <a:schemeClr val="tx2"/>
                </a:solidFill>
                <a:latin typeface="+mj-lt"/>
                <a:ea typeface="+mj-ea"/>
                <a:cs typeface="+mj-cs"/>
              </a:rPr>
              <a:t> BAŞARI </a:t>
            </a:r>
            <a:endParaRPr lang="tr-TR" sz="4400" dirty="0">
              <a:solidFill>
                <a:schemeClr val="tx2"/>
              </a:solidFill>
              <a:latin typeface="+mj-lt"/>
              <a:ea typeface="+mj-ea"/>
              <a:cs typeface="+mj-cs"/>
            </a:endParaRPr>
          </a:p>
          <a:p>
            <a:pPr algn="ctr" defTabSz="914400">
              <a:lnSpc>
                <a:spcPct val="89000"/>
              </a:lnSpc>
              <a:spcBef>
                <a:spcPct val="0"/>
              </a:spcBef>
              <a:spcAft>
                <a:spcPts val="600"/>
              </a:spcAft>
            </a:pPr>
            <a:r>
              <a:rPr lang="en-US" sz="4400" dirty="0">
                <a:solidFill>
                  <a:schemeClr val="tx2"/>
                </a:solidFill>
                <a:latin typeface="+mj-lt"/>
                <a:ea typeface="+mj-ea"/>
                <a:cs typeface="+mj-cs"/>
              </a:rPr>
              <a:t>VE MEZUNİYET KOŞULLARI</a:t>
            </a:r>
          </a:p>
        </p:txBody>
      </p:sp>
      <p:graphicFrame>
        <p:nvGraphicFramePr>
          <p:cNvPr id="40" name="Metin kutusu 37">
            <a:extLst>
              <a:ext uri="{FF2B5EF4-FFF2-40B4-BE49-F238E27FC236}">
                <a16:creationId xmlns:a16="http://schemas.microsoft.com/office/drawing/2014/main" id="{836369F9-8F18-86CC-C2CE-F4C43854C6FA}"/>
              </a:ext>
            </a:extLst>
          </p:cNvPr>
          <p:cNvGraphicFramePr/>
          <p:nvPr>
            <p:extLst>
              <p:ext uri="{D42A27DB-BD31-4B8C-83A1-F6EECF244321}">
                <p14:modId xmlns:p14="http://schemas.microsoft.com/office/powerpoint/2010/main" val="1140444064"/>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0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a14="http://schemas.microsoft.com/office/drawing/2010/main" xmlns:p14="http://schemas.microsoft.com/office/powerpoint/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448A93-0374-2459-ACBD-50F719581052}"/>
              </a:ext>
            </a:extLst>
          </p:cNvPr>
          <p:cNvSpPr>
            <a:spLocks noGrp="1"/>
          </p:cNvSpPr>
          <p:nvPr>
            <p:ph type="title"/>
          </p:nvPr>
        </p:nvSpPr>
        <p:spPr>
          <a:xfrm>
            <a:off x="881744" y="631372"/>
            <a:ext cx="3135086" cy="5606142"/>
          </a:xfrm>
        </p:spPr>
        <p:txBody>
          <a:bodyPr vert="horz" lIns="91440" tIns="45720" rIns="91440" bIns="45720" rtlCol="0" anchor="t">
            <a:normAutofit/>
          </a:bodyPr>
          <a:lstStyle>
            <a:defPPr>
              <a:defRPr lang="tr-TR"/>
            </a:defPPr>
          </a:lstStyle>
          <a:p>
            <a:pPr>
              <a:lnSpc>
                <a:spcPct val="89000"/>
              </a:lnSpc>
              <a:spcBef>
                <a:spcPct val="0"/>
              </a:spcBef>
            </a:pPr>
            <a:br>
              <a:rPr lang="en-US" sz="3400" dirty="0">
                <a:solidFill>
                  <a:schemeClr val="tx2"/>
                </a:solidFill>
              </a:rPr>
            </a:br>
            <a:br>
              <a:rPr lang="en-US" sz="3400" dirty="0">
                <a:solidFill>
                  <a:schemeClr val="tx2"/>
                </a:solidFill>
              </a:rPr>
            </a:br>
            <a:br>
              <a:rPr lang="en-US" sz="3400" dirty="0">
                <a:solidFill>
                  <a:schemeClr val="tx2"/>
                </a:solidFill>
              </a:rPr>
            </a:br>
            <a:r>
              <a:rPr lang="en-US" sz="3400" dirty="0" err="1"/>
              <a:t>Ça</a:t>
            </a:r>
            <a:r>
              <a:rPr lang="tr-TR" sz="3400" dirty="0"/>
              <a:t>p</a:t>
            </a:r>
            <a:br>
              <a:rPr lang="tr-TR" sz="3400" dirty="0"/>
            </a:br>
            <a:br>
              <a:rPr lang="tr-TR" sz="3400" dirty="0"/>
            </a:br>
            <a:r>
              <a:rPr lang="en-US" sz="3400" dirty="0"/>
              <a:t>MEZUNİYET AŞAMASINDA</a:t>
            </a:r>
            <a:br>
              <a:rPr lang="en-US" sz="3400" dirty="0">
                <a:solidFill>
                  <a:schemeClr val="tx2"/>
                </a:solidFill>
              </a:rPr>
            </a:br>
            <a:br>
              <a:rPr lang="en-US" sz="3400" dirty="0">
                <a:solidFill>
                  <a:schemeClr val="tx2"/>
                </a:solidFill>
              </a:rPr>
            </a:br>
            <a:br>
              <a:rPr lang="en-US" sz="3400" dirty="0">
                <a:solidFill>
                  <a:schemeClr val="tx2"/>
                </a:solidFill>
              </a:rPr>
            </a:br>
            <a:endParaRPr lang="en-US" sz="3400" dirty="0">
              <a:solidFill>
                <a:schemeClr val="tx2"/>
              </a:solidFill>
            </a:endParaRPr>
          </a:p>
        </p:txBody>
      </p:sp>
      <p:pic>
        <p:nvPicPr>
          <p:cNvPr id="22" name="Grafik 21">
            <a:extLst>
              <a:ext uri="{FF2B5EF4-FFF2-40B4-BE49-F238E27FC236}">
                <a16:creationId xmlns:a16="http://schemas.microsoft.com/office/drawing/2014/main" id="{F95235C0-7B0C-19DD-4B08-988C7395FA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3020"/>
          <a:stretch>
            <a:fillRect/>
          </a:stretch>
        </p:blipFill>
        <p:spPr>
          <a:xfrm rot="5400000">
            <a:off x="7296583" y="4268736"/>
            <a:ext cx="1687285" cy="2250269"/>
          </a:xfrm>
          <a:prstGeom prst="rect">
            <a:avLst/>
          </a:prstGeom>
        </p:spPr>
      </p:pic>
      <p:graphicFrame>
        <p:nvGraphicFramePr>
          <p:cNvPr id="38" name="Metin kutusu 35">
            <a:extLst>
              <a:ext uri="{FF2B5EF4-FFF2-40B4-BE49-F238E27FC236}">
                <a16:creationId xmlns:a16="http://schemas.microsoft.com/office/drawing/2014/main" id="{0B8DE3AA-6BC0-51DC-BC77-A6A17AC61B4D}"/>
              </a:ext>
            </a:extLst>
          </p:cNvPr>
          <p:cNvGraphicFramePr/>
          <p:nvPr>
            <p:extLst>
              <p:ext uri="{D42A27DB-BD31-4B8C-83A1-F6EECF244321}">
                <p14:modId xmlns:p14="http://schemas.microsoft.com/office/powerpoint/2010/main" val="143892839"/>
              </p:ext>
            </p:extLst>
          </p:nvPr>
        </p:nvGraphicFramePr>
        <p:xfrm>
          <a:off x="4741595" y="631370"/>
          <a:ext cx="6797262" cy="5396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9365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xmlns:a16="http://schemas.microsoft.com/office/drawing/2014/main" xmlns:alf="http://schemas.microsoft.com/office/drawing/2021/livefeed" xmlns:asvg="http://schemas.microsoft.com/office/drawing/2016/SVG/main" xmlns:adec="http://schemas.microsoft.com/office/drawing/2017/decorative" xmlns:a14="http://schemas.microsoft.com/office/drawing/2010/main" xmlns:p14="http://schemas.microsoft.com/office/powerpoint/2010/main">
      <p:transition spd="slow">
        <p:fade/>
      </p:transition>
    </mc:Fallback>
  </mc:AlternateContent>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7002959-75FD-4CC0-B7B7-A1057BD150BA}">
  <we:reference id="wa200005566" version="3.0.0.2" store="tr-TR"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029AC55-EDA4-4DCA-84D3-FD8C888F7030}">
  <ds:schemaRefs>
    <ds:schemaRef ds:uri="http://schemas.microsoft.com/sharepoint/v3/contenttype/forms"/>
  </ds:schemaRefs>
</ds:datastoreItem>
</file>

<file path=customXml/itemProps2.xml><?xml version="1.0" encoding="utf-8"?>
<ds:datastoreItem xmlns:ds="http://schemas.openxmlformats.org/officeDocument/2006/customXml" ds:itemID="{55A59AB7-155A-4B7A-A626-8555E924B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Kırpma</Template>
  <TotalTime>567</TotalTime>
  <Words>1718</Words>
  <Application>Microsoft Office PowerPoint</Application>
  <PresentationFormat>Geniş ekran</PresentationFormat>
  <Paragraphs>268</Paragraphs>
  <Slides>19</Slides>
  <Notes>12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Franklin Gothic Book</vt:lpstr>
      <vt:lpstr>Times New Roman</vt:lpstr>
      <vt:lpstr>Kırpma</vt:lpstr>
      <vt:lpstr>PowerPoint Sunusu</vt:lpstr>
      <vt:lpstr>TANIMLAR</vt:lpstr>
      <vt:lpstr>ÇAP’a / Yandal’a başvuru nasıl ve ne zaman yapılır?</vt:lpstr>
      <vt:lpstr>ÇİFT ANADAL (ÇAP) – YAN DAL (YDP) Muhtemel İŞ AKIŞı*</vt:lpstr>
      <vt:lpstr>ÇAP – BAŞVURU VE KABUL  </vt:lpstr>
      <vt:lpstr>ÇAP – başvuru için gerekli belgeler</vt:lpstr>
      <vt:lpstr>PowerPoint Sunusu</vt:lpstr>
      <vt:lpstr>PowerPoint Sunusu</vt:lpstr>
      <vt:lpstr>   Çap  MEZUNİYET AŞAMASINDA   </vt:lpstr>
      <vt:lpstr>YAN DAL   BAŞVURU VE KABUL</vt:lpstr>
      <vt:lpstr> yandal – başvuru için gerekli belgeler </vt:lpstr>
      <vt:lpstr>“Büyük sonuçlar büyük çabalar gerektirir” </vt:lpstr>
      <vt:lpstr>Edebiyat Fakültesi  Çift Anadal  ve  Yandal  Komisyon Üyeleri </vt:lpstr>
      <vt:lpstr>Turizm Fakültesi Çift Anadal  ve  Yandal Komisyon Üyeleri </vt:lpstr>
      <vt:lpstr>PowerPoint Sunusu</vt:lpstr>
      <vt:lpstr>PowerPoint Sunusu</vt:lpstr>
      <vt:lpstr>PowerPoint Sunusu</vt:lpstr>
      <vt:lpstr>ÇAP / Yandal Kayıt hakkı kazandım, şimdi ne yapmalıyım?</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Kayhan</dc:creator>
  <cp:lastModifiedBy>Zeynep Kayhan</cp:lastModifiedBy>
  <cp:revision>10</cp:revision>
  <dcterms:created xsi:type="dcterms:W3CDTF">2023-08-17T06:57:09Z</dcterms:created>
  <dcterms:modified xsi:type="dcterms:W3CDTF">2024-05-21T14:12:17Z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